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30" autoAdjust="0"/>
  </p:normalViewPr>
  <p:slideViewPr>
    <p:cSldViewPr snapToGrid="0" snapToObjects="1">
      <p:cViewPr varScale="1">
        <p:scale>
          <a:sx n="99" d="100"/>
          <a:sy n="99" d="100"/>
        </p:scale>
        <p:origin x="1944" y="3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-760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7D420-0D77-471B-B882-7EC00C8C97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D596FF2-3D4D-4199-B565-EEB00996A2C2}">
      <dgm:prSet/>
      <dgm:spPr/>
      <dgm:t>
        <a:bodyPr/>
        <a:lstStyle/>
        <a:p>
          <a:pPr>
            <a:defRPr cap="all"/>
          </a:pPr>
          <a:r>
            <a:rPr lang="en-US"/>
            <a:t>Analyzes historical Edmonton Oilers game data</a:t>
          </a:r>
        </a:p>
      </dgm:t>
    </dgm:pt>
    <dgm:pt modelId="{C2A9F26F-516D-4CAD-A47F-946429903C0D}" type="parTrans" cxnId="{0A41F29C-6FAD-4F9E-B8C5-CEC61CA1DE92}">
      <dgm:prSet/>
      <dgm:spPr/>
      <dgm:t>
        <a:bodyPr/>
        <a:lstStyle/>
        <a:p>
          <a:endParaRPr lang="en-US"/>
        </a:p>
      </dgm:t>
    </dgm:pt>
    <dgm:pt modelId="{D24539FE-AC47-4D87-83F8-3C72479C2A93}" type="sibTrans" cxnId="{0A41F29C-6FAD-4F9E-B8C5-CEC61CA1DE92}">
      <dgm:prSet/>
      <dgm:spPr/>
      <dgm:t>
        <a:bodyPr/>
        <a:lstStyle/>
        <a:p>
          <a:endParaRPr lang="en-US"/>
        </a:p>
      </dgm:t>
    </dgm:pt>
    <dgm:pt modelId="{E9BC50F1-7DD1-4EBA-B03D-E43FC2D142FC}">
      <dgm:prSet/>
      <dgm:spPr/>
      <dgm:t>
        <a:bodyPr/>
        <a:lstStyle/>
        <a:p>
          <a:pPr>
            <a:defRPr cap="all"/>
          </a:pPr>
          <a:r>
            <a:rPr lang="en-US"/>
            <a:t>Examines travel, rest, and recent performance effects</a:t>
          </a:r>
        </a:p>
      </dgm:t>
    </dgm:pt>
    <dgm:pt modelId="{2A8412F1-41AF-485D-9979-254093A4B384}" type="parTrans" cxnId="{D5F52C59-71C6-4AFE-9376-65F598DF6376}">
      <dgm:prSet/>
      <dgm:spPr/>
      <dgm:t>
        <a:bodyPr/>
        <a:lstStyle/>
        <a:p>
          <a:endParaRPr lang="en-US"/>
        </a:p>
      </dgm:t>
    </dgm:pt>
    <dgm:pt modelId="{12D353BF-8C65-423D-B776-568FB632234D}" type="sibTrans" cxnId="{D5F52C59-71C6-4AFE-9376-65F598DF6376}">
      <dgm:prSet/>
      <dgm:spPr/>
      <dgm:t>
        <a:bodyPr/>
        <a:lstStyle/>
        <a:p>
          <a:endParaRPr lang="en-US"/>
        </a:p>
      </dgm:t>
    </dgm:pt>
    <dgm:pt modelId="{9506394A-5A63-47FE-8951-4E9DF726A0CD}">
      <dgm:prSet/>
      <dgm:spPr/>
      <dgm:t>
        <a:bodyPr/>
        <a:lstStyle/>
        <a:p>
          <a:pPr>
            <a:defRPr cap="all"/>
          </a:pPr>
          <a:r>
            <a:rPr lang="en-US"/>
            <a:t>Applies exploratory analysis and logistic regression</a:t>
          </a:r>
        </a:p>
      </dgm:t>
    </dgm:pt>
    <dgm:pt modelId="{CFDB48AB-DD22-44DD-8EA1-08B9A56AB458}" type="parTrans" cxnId="{4BF274BA-DCA3-4F40-B3FA-A0AD0ED4C944}">
      <dgm:prSet/>
      <dgm:spPr/>
      <dgm:t>
        <a:bodyPr/>
        <a:lstStyle/>
        <a:p>
          <a:endParaRPr lang="en-US"/>
        </a:p>
      </dgm:t>
    </dgm:pt>
    <dgm:pt modelId="{24BAF290-C8D7-46CF-945B-F27272091BCE}" type="sibTrans" cxnId="{4BF274BA-DCA3-4F40-B3FA-A0AD0ED4C944}">
      <dgm:prSet/>
      <dgm:spPr/>
      <dgm:t>
        <a:bodyPr/>
        <a:lstStyle/>
        <a:p>
          <a:endParaRPr lang="en-US"/>
        </a:p>
      </dgm:t>
    </dgm:pt>
    <dgm:pt modelId="{0FB0361F-2E7F-4CA2-B464-5606B071F3EB}" type="pres">
      <dgm:prSet presAssocID="{0AC7D420-0D77-471B-B882-7EC00C8C971C}" presName="root" presStyleCnt="0">
        <dgm:presLayoutVars>
          <dgm:dir/>
          <dgm:resizeHandles val="exact"/>
        </dgm:presLayoutVars>
      </dgm:prSet>
      <dgm:spPr/>
    </dgm:pt>
    <dgm:pt modelId="{E11D6732-076B-470A-A55F-02F062165717}" type="pres">
      <dgm:prSet presAssocID="{AD596FF2-3D4D-4199-B565-EEB00996A2C2}" presName="compNode" presStyleCnt="0"/>
      <dgm:spPr/>
    </dgm:pt>
    <dgm:pt modelId="{80F1D949-3F44-47F7-B76B-1A57ACD696EC}" type="pres">
      <dgm:prSet presAssocID="{AD596FF2-3D4D-4199-B565-EEB00996A2C2}" presName="iconBgRect" presStyleLbl="bgShp" presStyleIdx="0" presStyleCnt="3"/>
      <dgm:spPr/>
    </dgm:pt>
    <dgm:pt modelId="{BF9636FC-15FD-458C-974B-3514C2C2DDD6}" type="pres">
      <dgm:prSet presAssocID="{AD596FF2-3D4D-4199-B565-EEB00996A2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CADBF77-589F-47C2-B6D5-2416A2232DD8}" type="pres">
      <dgm:prSet presAssocID="{AD596FF2-3D4D-4199-B565-EEB00996A2C2}" presName="spaceRect" presStyleCnt="0"/>
      <dgm:spPr/>
    </dgm:pt>
    <dgm:pt modelId="{57A731C2-3938-4761-83AD-0C656EE53ED5}" type="pres">
      <dgm:prSet presAssocID="{AD596FF2-3D4D-4199-B565-EEB00996A2C2}" presName="textRect" presStyleLbl="revTx" presStyleIdx="0" presStyleCnt="3">
        <dgm:presLayoutVars>
          <dgm:chMax val="1"/>
          <dgm:chPref val="1"/>
        </dgm:presLayoutVars>
      </dgm:prSet>
      <dgm:spPr/>
    </dgm:pt>
    <dgm:pt modelId="{F24CF5CC-A339-4761-A822-DB33D5062C72}" type="pres">
      <dgm:prSet presAssocID="{D24539FE-AC47-4D87-83F8-3C72479C2A93}" presName="sibTrans" presStyleCnt="0"/>
      <dgm:spPr/>
    </dgm:pt>
    <dgm:pt modelId="{3441588F-BB68-40C5-99BC-20234AB0E974}" type="pres">
      <dgm:prSet presAssocID="{E9BC50F1-7DD1-4EBA-B03D-E43FC2D142FC}" presName="compNode" presStyleCnt="0"/>
      <dgm:spPr/>
    </dgm:pt>
    <dgm:pt modelId="{90E3B6E4-79FB-41A9-981A-CCDC86D92392}" type="pres">
      <dgm:prSet presAssocID="{E9BC50F1-7DD1-4EBA-B03D-E43FC2D142FC}" presName="iconBgRect" presStyleLbl="bgShp" presStyleIdx="1" presStyleCnt="3"/>
      <dgm:spPr/>
    </dgm:pt>
    <dgm:pt modelId="{77F32192-A23E-42C7-88A8-B53F2BCED645}" type="pres">
      <dgm:prSet presAssocID="{E9BC50F1-7DD1-4EBA-B03D-E43FC2D142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uise Ship"/>
        </a:ext>
      </dgm:extLst>
    </dgm:pt>
    <dgm:pt modelId="{96B45FCF-DCCE-403F-BDC5-473F68EC8000}" type="pres">
      <dgm:prSet presAssocID="{E9BC50F1-7DD1-4EBA-B03D-E43FC2D142FC}" presName="spaceRect" presStyleCnt="0"/>
      <dgm:spPr/>
    </dgm:pt>
    <dgm:pt modelId="{34CE9D1D-0ECB-459A-8571-B0B369A07D85}" type="pres">
      <dgm:prSet presAssocID="{E9BC50F1-7DD1-4EBA-B03D-E43FC2D142FC}" presName="textRect" presStyleLbl="revTx" presStyleIdx="1" presStyleCnt="3">
        <dgm:presLayoutVars>
          <dgm:chMax val="1"/>
          <dgm:chPref val="1"/>
        </dgm:presLayoutVars>
      </dgm:prSet>
      <dgm:spPr/>
    </dgm:pt>
    <dgm:pt modelId="{464E9175-D5A2-4F57-A3BC-D64E436A90E5}" type="pres">
      <dgm:prSet presAssocID="{12D353BF-8C65-423D-B776-568FB632234D}" presName="sibTrans" presStyleCnt="0"/>
      <dgm:spPr/>
    </dgm:pt>
    <dgm:pt modelId="{06675A24-E13C-4E97-A06F-8BE05C9D5CBB}" type="pres">
      <dgm:prSet presAssocID="{9506394A-5A63-47FE-8951-4E9DF726A0CD}" presName="compNode" presStyleCnt="0"/>
      <dgm:spPr/>
    </dgm:pt>
    <dgm:pt modelId="{670C2226-9592-4191-8309-C8C05A7C856E}" type="pres">
      <dgm:prSet presAssocID="{9506394A-5A63-47FE-8951-4E9DF726A0CD}" presName="iconBgRect" presStyleLbl="bgShp" presStyleIdx="2" presStyleCnt="3"/>
      <dgm:spPr/>
    </dgm:pt>
    <dgm:pt modelId="{8CED9CC5-A564-4EF8-B3FC-11F49E0B164B}" type="pres">
      <dgm:prSet presAssocID="{9506394A-5A63-47FE-8951-4E9DF726A0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8CFD451-E638-438F-ADAB-0335A09D26F3}" type="pres">
      <dgm:prSet presAssocID="{9506394A-5A63-47FE-8951-4E9DF726A0CD}" presName="spaceRect" presStyleCnt="0"/>
      <dgm:spPr/>
    </dgm:pt>
    <dgm:pt modelId="{F0EB7F97-0088-420B-8A78-5E9F4AD51BE5}" type="pres">
      <dgm:prSet presAssocID="{9506394A-5A63-47FE-8951-4E9DF726A0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68665-B947-439C-89EE-5103542D21E1}" type="presOf" srcId="{9506394A-5A63-47FE-8951-4E9DF726A0CD}" destId="{F0EB7F97-0088-420B-8A78-5E9F4AD51BE5}" srcOrd="0" destOrd="0" presId="urn:microsoft.com/office/officeart/2018/5/layout/IconCircleLabelList"/>
    <dgm:cxn modelId="{0A25A174-A4C3-4BEC-987A-F9CAC5DE2492}" type="presOf" srcId="{AD596FF2-3D4D-4199-B565-EEB00996A2C2}" destId="{57A731C2-3938-4761-83AD-0C656EE53ED5}" srcOrd="0" destOrd="0" presId="urn:microsoft.com/office/officeart/2018/5/layout/IconCircleLabelList"/>
    <dgm:cxn modelId="{D5F52C59-71C6-4AFE-9376-65F598DF6376}" srcId="{0AC7D420-0D77-471B-B882-7EC00C8C971C}" destId="{E9BC50F1-7DD1-4EBA-B03D-E43FC2D142FC}" srcOrd="1" destOrd="0" parTransId="{2A8412F1-41AF-485D-9979-254093A4B384}" sibTransId="{12D353BF-8C65-423D-B776-568FB632234D}"/>
    <dgm:cxn modelId="{814EB696-E7B2-49F3-A35F-18CA313A8800}" type="presOf" srcId="{E9BC50F1-7DD1-4EBA-B03D-E43FC2D142FC}" destId="{34CE9D1D-0ECB-459A-8571-B0B369A07D85}" srcOrd="0" destOrd="0" presId="urn:microsoft.com/office/officeart/2018/5/layout/IconCircleLabelList"/>
    <dgm:cxn modelId="{0A41F29C-6FAD-4F9E-B8C5-CEC61CA1DE92}" srcId="{0AC7D420-0D77-471B-B882-7EC00C8C971C}" destId="{AD596FF2-3D4D-4199-B565-EEB00996A2C2}" srcOrd="0" destOrd="0" parTransId="{C2A9F26F-516D-4CAD-A47F-946429903C0D}" sibTransId="{D24539FE-AC47-4D87-83F8-3C72479C2A93}"/>
    <dgm:cxn modelId="{4BF274BA-DCA3-4F40-B3FA-A0AD0ED4C944}" srcId="{0AC7D420-0D77-471B-B882-7EC00C8C971C}" destId="{9506394A-5A63-47FE-8951-4E9DF726A0CD}" srcOrd="2" destOrd="0" parTransId="{CFDB48AB-DD22-44DD-8EA1-08B9A56AB458}" sibTransId="{24BAF290-C8D7-46CF-945B-F27272091BCE}"/>
    <dgm:cxn modelId="{5C11F4D4-09C8-4641-98FD-FB30C29B5ADA}" type="presOf" srcId="{0AC7D420-0D77-471B-B882-7EC00C8C971C}" destId="{0FB0361F-2E7F-4CA2-B464-5606B071F3EB}" srcOrd="0" destOrd="0" presId="urn:microsoft.com/office/officeart/2018/5/layout/IconCircleLabelList"/>
    <dgm:cxn modelId="{F3FBB8CE-2594-4C51-8B2A-6440FA87C318}" type="presParOf" srcId="{0FB0361F-2E7F-4CA2-B464-5606B071F3EB}" destId="{E11D6732-076B-470A-A55F-02F062165717}" srcOrd="0" destOrd="0" presId="urn:microsoft.com/office/officeart/2018/5/layout/IconCircleLabelList"/>
    <dgm:cxn modelId="{5BB3A81C-E158-4503-A691-4D01E02A8B77}" type="presParOf" srcId="{E11D6732-076B-470A-A55F-02F062165717}" destId="{80F1D949-3F44-47F7-B76B-1A57ACD696EC}" srcOrd="0" destOrd="0" presId="urn:microsoft.com/office/officeart/2018/5/layout/IconCircleLabelList"/>
    <dgm:cxn modelId="{AE3100AD-6EE1-4A32-AAA4-39B6E3592ACF}" type="presParOf" srcId="{E11D6732-076B-470A-A55F-02F062165717}" destId="{BF9636FC-15FD-458C-974B-3514C2C2DDD6}" srcOrd="1" destOrd="0" presId="urn:microsoft.com/office/officeart/2018/5/layout/IconCircleLabelList"/>
    <dgm:cxn modelId="{4560BF7D-E00A-4EBE-96D8-41FEE1B95FB9}" type="presParOf" srcId="{E11D6732-076B-470A-A55F-02F062165717}" destId="{7CADBF77-589F-47C2-B6D5-2416A2232DD8}" srcOrd="2" destOrd="0" presId="urn:microsoft.com/office/officeart/2018/5/layout/IconCircleLabelList"/>
    <dgm:cxn modelId="{EB36764D-9C25-4829-94AA-48DD2182B853}" type="presParOf" srcId="{E11D6732-076B-470A-A55F-02F062165717}" destId="{57A731C2-3938-4761-83AD-0C656EE53ED5}" srcOrd="3" destOrd="0" presId="urn:microsoft.com/office/officeart/2018/5/layout/IconCircleLabelList"/>
    <dgm:cxn modelId="{B5896500-712F-4531-A7FC-F9E7AE42D197}" type="presParOf" srcId="{0FB0361F-2E7F-4CA2-B464-5606B071F3EB}" destId="{F24CF5CC-A339-4761-A822-DB33D5062C72}" srcOrd="1" destOrd="0" presId="urn:microsoft.com/office/officeart/2018/5/layout/IconCircleLabelList"/>
    <dgm:cxn modelId="{123D179E-EADC-4849-8991-1D55A537CB38}" type="presParOf" srcId="{0FB0361F-2E7F-4CA2-B464-5606B071F3EB}" destId="{3441588F-BB68-40C5-99BC-20234AB0E974}" srcOrd="2" destOrd="0" presId="urn:microsoft.com/office/officeart/2018/5/layout/IconCircleLabelList"/>
    <dgm:cxn modelId="{3A334543-E05B-4687-9080-4DAEE3CEA9D0}" type="presParOf" srcId="{3441588F-BB68-40C5-99BC-20234AB0E974}" destId="{90E3B6E4-79FB-41A9-981A-CCDC86D92392}" srcOrd="0" destOrd="0" presId="urn:microsoft.com/office/officeart/2018/5/layout/IconCircleLabelList"/>
    <dgm:cxn modelId="{CCD76D17-2C12-4654-B6DB-1A1117895F32}" type="presParOf" srcId="{3441588F-BB68-40C5-99BC-20234AB0E974}" destId="{77F32192-A23E-42C7-88A8-B53F2BCED645}" srcOrd="1" destOrd="0" presId="urn:microsoft.com/office/officeart/2018/5/layout/IconCircleLabelList"/>
    <dgm:cxn modelId="{47A4D205-8A59-42F3-8D66-DDA8AB51274C}" type="presParOf" srcId="{3441588F-BB68-40C5-99BC-20234AB0E974}" destId="{96B45FCF-DCCE-403F-BDC5-473F68EC8000}" srcOrd="2" destOrd="0" presId="urn:microsoft.com/office/officeart/2018/5/layout/IconCircleLabelList"/>
    <dgm:cxn modelId="{93CA162B-1390-43FF-8862-4EB32247D387}" type="presParOf" srcId="{3441588F-BB68-40C5-99BC-20234AB0E974}" destId="{34CE9D1D-0ECB-459A-8571-B0B369A07D85}" srcOrd="3" destOrd="0" presId="urn:microsoft.com/office/officeart/2018/5/layout/IconCircleLabelList"/>
    <dgm:cxn modelId="{EB2BC66F-807F-466D-929C-6E9DA8E4EC8D}" type="presParOf" srcId="{0FB0361F-2E7F-4CA2-B464-5606B071F3EB}" destId="{464E9175-D5A2-4F57-A3BC-D64E436A90E5}" srcOrd="3" destOrd="0" presId="urn:microsoft.com/office/officeart/2018/5/layout/IconCircleLabelList"/>
    <dgm:cxn modelId="{AD160643-0268-4B0D-BCF1-5EC44294EC49}" type="presParOf" srcId="{0FB0361F-2E7F-4CA2-B464-5606B071F3EB}" destId="{06675A24-E13C-4E97-A06F-8BE05C9D5CBB}" srcOrd="4" destOrd="0" presId="urn:microsoft.com/office/officeart/2018/5/layout/IconCircleLabelList"/>
    <dgm:cxn modelId="{9F0A0888-DE60-41E0-83C9-7690D6E09E8B}" type="presParOf" srcId="{06675A24-E13C-4E97-A06F-8BE05C9D5CBB}" destId="{670C2226-9592-4191-8309-C8C05A7C856E}" srcOrd="0" destOrd="0" presId="urn:microsoft.com/office/officeart/2018/5/layout/IconCircleLabelList"/>
    <dgm:cxn modelId="{1D4926E8-AD35-4641-A890-ABA824334968}" type="presParOf" srcId="{06675A24-E13C-4E97-A06F-8BE05C9D5CBB}" destId="{8CED9CC5-A564-4EF8-B3FC-11F49E0B164B}" srcOrd="1" destOrd="0" presId="urn:microsoft.com/office/officeart/2018/5/layout/IconCircleLabelList"/>
    <dgm:cxn modelId="{C6D3C26D-61B2-4A88-A09B-60F614E12D4F}" type="presParOf" srcId="{06675A24-E13C-4E97-A06F-8BE05C9D5CBB}" destId="{38CFD451-E638-438F-ADAB-0335A09D26F3}" srcOrd="2" destOrd="0" presId="urn:microsoft.com/office/officeart/2018/5/layout/IconCircleLabelList"/>
    <dgm:cxn modelId="{1B987C2B-5771-49A2-BF9B-0D8EE30A76FF}" type="presParOf" srcId="{06675A24-E13C-4E97-A06F-8BE05C9D5CBB}" destId="{F0EB7F97-0088-420B-8A78-5E9F4AD51B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4D6326-7257-4B8E-BBB0-00220B395B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9B967D0-22BB-4393-992C-693C5BE7531B}">
      <dgm:prSet/>
      <dgm:spPr/>
      <dgm:t>
        <a:bodyPr/>
        <a:lstStyle/>
        <a:p>
          <a:pPr>
            <a:defRPr cap="all"/>
          </a:pPr>
          <a:r>
            <a:rPr lang="en-US"/>
            <a:t>Small performance factors can influence season outcomes</a:t>
          </a:r>
        </a:p>
      </dgm:t>
    </dgm:pt>
    <dgm:pt modelId="{48520799-E915-420F-BB10-D5EC13384C21}" type="parTrans" cxnId="{27D70328-8A19-40D7-BBA1-690A93C979D1}">
      <dgm:prSet/>
      <dgm:spPr/>
      <dgm:t>
        <a:bodyPr/>
        <a:lstStyle/>
        <a:p>
          <a:endParaRPr lang="en-US"/>
        </a:p>
      </dgm:t>
    </dgm:pt>
    <dgm:pt modelId="{4174EB5F-2ED8-4374-9D0F-834FBCE78688}" type="sibTrans" cxnId="{27D70328-8A19-40D7-BBA1-690A93C979D1}">
      <dgm:prSet/>
      <dgm:spPr/>
      <dgm:t>
        <a:bodyPr/>
        <a:lstStyle/>
        <a:p>
          <a:endParaRPr lang="en-US"/>
        </a:p>
      </dgm:t>
    </dgm:pt>
    <dgm:pt modelId="{F058DE5F-EB3D-486E-B8D2-386B04FB656C}">
      <dgm:prSet/>
      <dgm:spPr/>
      <dgm:t>
        <a:bodyPr/>
        <a:lstStyle/>
        <a:p>
          <a:pPr>
            <a:defRPr cap="all"/>
          </a:pPr>
          <a:r>
            <a:rPr lang="en-US"/>
            <a:t>Travel fatigue and scheduling may impact win probability</a:t>
          </a:r>
        </a:p>
      </dgm:t>
    </dgm:pt>
    <dgm:pt modelId="{7334FC41-AFAC-4937-A810-7C75053BE8B1}" type="parTrans" cxnId="{CA99490F-988B-4002-A2AE-0F6AADEF10B2}">
      <dgm:prSet/>
      <dgm:spPr/>
      <dgm:t>
        <a:bodyPr/>
        <a:lstStyle/>
        <a:p>
          <a:endParaRPr lang="en-US"/>
        </a:p>
      </dgm:t>
    </dgm:pt>
    <dgm:pt modelId="{22E7D28D-C8B1-4B30-A42D-C41CDE79BA25}" type="sibTrans" cxnId="{CA99490F-988B-4002-A2AE-0F6AADEF10B2}">
      <dgm:prSet/>
      <dgm:spPr/>
      <dgm:t>
        <a:bodyPr/>
        <a:lstStyle/>
        <a:p>
          <a:endParaRPr lang="en-US"/>
        </a:p>
      </dgm:t>
    </dgm:pt>
    <dgm:pt modelId="{B9280552-4ED1-418A-8513-4A3DEDBD58ED}">
      <dgm:prSet/>
      <dgm:spPr/>
      <dgm:t>
        <a:bodyPr/>
        <a:lstStyle/>
        <a:p>
          <a:pPr>
            <a:defRPr cap="all"/>
          </a:pPr>
          <a:r>
            <a:rPr lang="en-US"/>
            <a:t>Analytics can support coaching and strategic decisions</a:t>
          </a:r>
        </a:p>
      </dgm:t>
    </dgm:pt>
    <dgm:pt modelId="{EDEE521F-7EC4-4B06-8707-C5D88C858D51}" type="parTrans" cxnId="{09B9CA82-40BD-48E8-984D-C5DE88F1C5AF}">
      <dgm:prSet/>
      <dgm:spPr/>
      <dgm:t>
        <a:bodyPr/>
        <a:lstStyle/>
        <a:p>
          <a:endParaRPr lang="en-US"/>
        </a:p>
      </dgm:t>
    </dgm:pt>
    <dgm:pt modelId="{63A74CDE-C489-4750-9E56-7021F06C34A5}" type="sibTrans" cxnId="{09B9CA82-40BD-48E8-984D-C5DE88F1C5AF}">
      <dgm:prSet/>
      <dgm:spPr/>
      <dgm:t>
        <a:bodyPr/>
        <a:lstStyle/>
        <a:p>
          <a:endParaRPr lang="en-US"/>
        </a:p>
      </dgm:t>
    </dgm:pt>
    <dgm:pt modelId="{CB22FEC1-D182-4550-A5C5-B2850764C281}" type="pres">
      <dgm:prSet presAssocID="{F14D6326-7257-4B8E-BBB0-00220B395B20}" presName="root" presStyleCnt="0">
        <dgm:presLayoutVars>
          <dgm:dir/>
          <dgm:resizeHandles val="exact"/>
        </dgm:presLayoutVars>
      </dgm:prSet>
      <dgm:spPr/>
    </dgm:pt>
    <dgm:pt modelId="{45CF009C-F9DC-4FCE-9423-E2CF6195DF95}" type="pres">
      <dgm:prSet presAssocID="{89B967D0-22BB-4393-992C-693C5BE7531B}" presName="compNode" presStyleCnt="0"/>
      <dgm:spPr/>
    </dgm:pt>
    <dgm:pt modelId="{478E1DFD-DF19-49D3-9469-9752EA813023}" type="pres">
      <dgm:prSet presAssocID="{89B967D0-22BB-4393-992C-693C5BE7531B}" presName="iconBgRect" presStyleLbl="bgShp" presStyleIdx="0" presStyleCnt="3"/>
      <dgm:spPr/>
    </dgm:pt>
    <dgm:pt modelId="{8AD09B26-6FF1-4328-BBDF-04EB42ADD55F}" type="pres">
      <dgm:prSet presAssocID="{89B967D0-22BB-4393-992C-693C5BE753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6CDEB7-4AC7-40B6-8F15-48F6D649E56D}" type="pres">
      <dgm:prSet presAssocID="{89B967D0-22BB-4393-992C-693C5BE7531B}" presName="spaceRect" presStyleCnt="0"/>
      <dgm:spPr/>
    </dgm:pt>
    <dgm:pt modelId="{45916DD9-DD98-421A-B50E-C8E3939512D3}" type="pres">
      <dgm:prSet presAssocID="{89B967D0-22BB-4393-992C-693C5BE7531B}" presName="textRect" presStyleLbl="revTx" presStyleIdx="0" presStyleCnt="3">
        <dgm:presLayoutVars>
          <dgm:chMax val="1"/>
          <dgm:chPref val="1"/>
        </dgm:presLayoutVars>
      </dgm:prSet>
      <dgm:spPr/>
    </dgm:pt>
    <dgm:pt modelId="{75A7B5F0-1119-468C-B0F1-81BFA7E00320}" type="pres">
      <dgm:prSet presAssocID="{4174EB5F-2ED8-4374-9D0F-834FBCE78688}" presName="sibTrans" presStyleCnt="0"/>
      <dgm:spPr/>
    </dgm:pt>
    <dgm:pt modelId="{ED033F7E-C967-4DC9-8989-263942724A25}" type="pres">
      <dgm:prSet presAssocID="{F058DE5F-EB3D-486E-B8D2-386B04FB656C}" presName="compNode" presStyleCnt="0"/>
      <dgm:spPr/>
    </dgm:pt>
    <dgm:pt modelId="{C31C202F-0B12-46AE-859D-2806D8ED2AFF}" type="pres">
      <dgm:prSet presAssocID="{F058DE5F-EB3D-486E-B8D2-386B04FB656C}" presName="iconBgRect" presStyleLbl="bgShp" presStyleIdx="1" presStyleCnt="3"/>
      <dgm:spPr/>
    </dgm:pt>
    <dgm:pt modelId="{BAA70D1F-FB3E-4BB8-91E2-9EB92210A89E}" type="pres">
      <dgm:prSet presAssocID="{F058DE5F-EB3D-486E-B8D2-386B04FB65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91C3667-64F9-4124-BCFD-E1A57ED3EC5F}" type="pres">
      <dgm:prSet presAssocID="{F058DE5F-EB3D-486E-B8D2-386B04FB656C}" presName="spaceRect" presStyleCnt="0"/>
      <dgm:spPr/>
    </dgm:pt>
    <dgm:pt modelId="{9692EC44-A2A7-4BF5-B24D-B1F6B2961F99}" type="pres">
      <dgm:prSet presAssocID="{F058DE5F-EB3D-486E-B8D2-386B04FB656C}" presName="textRect" presStyleLbl="revTx" presStyleIdx="1" presStyleCnt="3">
        <dgm:presLayoutVars>
          <dgm:chMax val="1"/>
          <dgm:chPref val="1"/>
        </dgm:presLayoutVars>
      </dgm:prSet>
      <dgm:spPr/>
    </dgm:pt>
    <dgm:pt modelId="{E707649F-0DA4-4E4A-AC89-6A3A52551CF6}" type="pres">
      <dgm:prSet presAssocID="{22E7D28D-C8B1-4B30-A42D-C41CDE79BA25}" presName="sibTrans" presStyleCnt="0"/>
      <dgm:spPr/>
    </dgm:pt>
    <dgm:pt modelId="{009D33E2-8602-4302-8985-F55EA61EE31F}" type="pres">
      <dgm:prSet presAssocID="{B9280552-4ED1-418A-8513-4A3DEDBD58ED}" presName="compNode" presStyleCnt="0"/>
      <dgm:spPr/>
    </dgm:pt>
    <dgm:pt modelId="{2F11255F-D33A-4D42-BCBE-0070C11697DB}" type="pres">
      <dgm:prSet presAssocID="{B9280552-4ED1-418A-8513-4A3DEDBD58ED}" presName="iconBgRect" presStyleLbl="bgShp" presStyleIdx="2" presStyleCnt="3"/>
      <dgm:spPr/>
    </dgm:pt>
    <dgm:pt modelId="{0F132D3C-FB59-4CDD-8A50-F5F321C12C91}" type="pres">
      <dgm:prSet presAssocID="{B9280552-4ED1-418A-8513-4A3DEDBD58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334991-A488-4154-9B9C-7B7259B9660A}" type="pres">
      <dgm:prSet presAssocID="{B9280552-4ED1-418A-8513-4A3DEDBD58ED}" presName="spaceRect" presStyleCnt="0"/>
      <dgm:spPr/>
    </dgm:pt>
    <dgm:pt modelId="{67D15B6D-F7B3-4D62-B9E9-CABD4E1001F7}" type="pres">
      <dgm:prSet presAssocID="{B9280552-4ED1-418A-8513-4A3DEDBD58E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99490F-988B-4002-A2AE-0F6AADEF10B2}" srcId="{F14D6326-7257-4B8E-BBB0-00220B395B20}" destId="{F058DE5F-EB3D-486E-B8D2-386B04FB656C}" srcOrd="1" destOrd="0" parTransId="{7334FC41-AFAC-4937-A810-7C75053BE8B1}" sibTransId="{22E7D28D-C8B1-4B30-A42D-C41CDE79BA25}"/>
    <dgm:cxn modelId="{27D70328-8A19-40D7-BBA1-690A93C979D1}" srcId="{F14D6326-7257-4B8E-BBB0-00220B395B20}" destId="{89B967D0-22BB-4393-992C-693C5BE7531B}" srcOrd="0" destOrd="0" parTransId="{48520799-E915-420F-BB10-D5EC13384C21}" sibTransId="{4174EB5F-2ED8-4374-9D0F-834FBCE78688}"/>
    <dgm:cxn modelId="{09B9CA82-40BD-48E8-984D-C5DE88F1C5AF}" srcId="{F14D6326-7257-4B8E-BBB0-00220B395B20}" destId="{B9280552-4ED1-418A-8513-4A3DEDBD58ED}" srcOrd="2" destOrd="0" parTransId="{EDEE521F-7EC4-4B06-8707-C5D88C858D51}" sibTransId="{63A74CDE-C489-4750-9E56-7021F06C34A5}"/>
    <dgm:cxn modelId="{BE70D993-0BBB-4748-98FC-0C014453FE95}" type="presOf" srcId="{F058DE5F-EB3D-486E-B8D2-386B04FB656C}" destId="{9692EC44-A2A7-4BF5-B24D-B1F6B2961F99}" srcOrd="0" destOrd="0" presId="urn:microsoft.com/office/officeart/2018/5/layout/IconCircleLabelList"/>
    <dgm:cxn modelId="{1BDFFA97-85A7-41DE-851A-E80B781EA456}" type="presOf" srcId="{F14D6326-7257-4B8E-BBB0-00220B395B20}" destId="{CB22FEC1-D182-4550-A5C5-B2850764C281}" srcOrd="0" destOrd="0" presId="urn:microsoft.com/office/officeart/2018/5/layout/IconCircleLabelList"/>
    <dgm:cxn modelId="{ADC2F89B-2727-4C09-96AF-06FDD6F8053C}" type="presOf" srcId="{B9280552-4ED1-418A-8513-4A3DEDBD58ED}" destId="{67D15B6D-F7B3-4D62-B9E9-CABD4E1001F7}" srcOrd="0" destOrd="0" presId="urn:microsoft.com/office/officeart/2018/5/layout/IconCircleLabelList"/>
    <dgm:cxn modelId="{CE4688CA-6C32-4DD1-A288-4EF75902EA11}" type="presOf" srcId="{89B967D0-22BB-4393-992C-693C5BE7531B}" destId="{45916DD9-DD98-421A-B50E-C8E3939512D3}" srcOrd="0" destOrd="0" presId="urn:microsoft.com/office/officeart/2018/5/layout/IconCircleLabelList"/>
    <dgm:cxn modelId="{0C726F87-8A4E-4EBB-AFF0-D30DB20CBF6A}" type="presParOf" srcId="{CB22FEC1-D182-4550-A5C5-B2850764C281}" destId="{45CF009C-F9DC-4FCE-9423-E2CF6195DF95}" srcOrd="0" destOrd="0" presId="urn:microsoft.com/office/officeart/2018/5/layout/IconCircleLabelList"/>
    <dgm:cxn modelId="{7A413D2F-7153-490A-BE34-8E7AA3D60415}" type="presParOf" srcId="{45CF009C-F9DC-4FCE-9423-E2CF6195DF95}" destId="{478E1DFD-DF19-49D3-9469-9752EA813023}" srcOrd="0" destOrd="0" presId="urn:microsoft.com/office/officeart/2018/5/layout/IconCircleLabelList"/>
    <dgm:cxn modelId="{0155D108-8BE9-4F2F-BABB-817E51F93F1B}" type="presParOf" srcId="{45CF009C-F9DC-4FCE-9423-E2CF6195DF95}" destId="{8AD09B26-6FF1-4328-BBDF-04EB42ADD55F}" srcOrd="1" destOrd="0" presId="urn:microsoft.com/office/officeart/2018/5/layout/IconCircleLabelList"/>
    <dgm:cxn modelId="{7A8A90A9-D85D-4B36-93CF-9F76BD8230F0}" type="presParOf" srcId="{45CF009C-F9DC-4FCE-9423-E2CF6195DF95}" destId="{BD6CDEB7-4AC7-40B6-8F15-48F6D649E56D}" srcOrd="2" destOrd="0" presId="urn:microsoft.com/office/officeart/2018/5/layout/IconCircleLabelList"/>
    <dgm:cxn modelId="{547A9D56-D9B6-47B5-AB46-0EB514F78C14}" type="presParOf" srcId="{45CF009C-F9DC-4FCE-9423-E2CF6195DF95}" destId="{45916DD9-DD98-421A-B50E-C8E3939512D3}" srcOrd="3" destOrd="0" presId="urn:microsoft.com/office/officeart/2018/5/layout/IconCircleLabelList"/>
    <dgm:cxn modelId="{B445EDA5-B96A-4B11-8826-302E5CE800B3}" type="presParOf" srcId="{CB22FEC1-D182-4550-A5C5-B2850764C281}" destId="{75A7B5F0-1119-468C-B0F1-81BFA7E00320}" srcOrd="1" destOrd="0" presId="urn:microsoft.com/office/officeart/2018/5/layout/IconCircleLabelList"/>
    <dgm:cxn modelId="{904B2BEA-B852-427E-8789-E3E81D2135AC}" type="presParOf" srcId="{CB22FEC1-D182-4550-A5C5-B2850764C281}" destId="{ED033F7E-C967-4DC9-8989-263942724A25}" srcOrd="2" destOrd="0" presId="urn:microsoft.com/office/officeart/2018/5/layout/IconCircleLabelList"/>
    <dgm:cxn modelId="{93849808-1FE3-4772-B0DE-6CE004374C2C}" type="presParOf" srcId="{ED033F7E-C967-4DC9-8989-263942724A25}" destId="{C31C202F-0B12-46AE-859D-2806D8ED2AFF}" srcOrd="0" destOrd="0" presId="urn:microsoft.com/office/officeart/2018/5/layout/IconCircleLabelList"/>
    <dgm:cxn modelId="{F4284ABB-971A-4466-A046-8B79811DB381}" type="presParOf" srcId="{ED033F7E-C967-4DC9-8989-263942724A25}" destId="{BAA70D1F-FB3E-4BB8-91E2-9EB92210A89E}" srcOrd="1" destOrd="0" presId="urn:microsoft.com/office/officeart/2018/5/layout/IconCircleLabelList"/>
    <dgm:cxn modelId="{51F5C65A-7DF5-4032-B1AD-F5FBC3CFE8B5}" type="presParOf" srcId="{ED033F7E-C967-4DC9-8989-263942724A25}" destId="{391C3667-64F9-4124-BCFD-E1A57ED3EC5F}" srcOrd="2" destOrd="0" presId="urn:microsoft.com/office/officeart/2018/5/layout/IconCircleLabelList"/>
    <dgm:cxn modelId="{2985C004-121D-4FC0-B9D7-FBF4A565E136}" type="presParOf" srcId="{ED033F7E-C967-4DC9-8989-263942724A25}" destId="{9692EC44-A2A7-4BF5-B24D-B1F6B2961F99}" srcOrd="3" destOrd="0" presId="urn:microsoft.com/office/officeart/2018/5/layout/IconCircleLabelList"/>
    <dgm:cxn modelId="{4A17EFFE-47EE-41D6-9845-245BB278AD09}" type="presParOf" srcId="{CB22FEC1-D182-4550-A5C5-B2850764C281}" destId="{E707649F-0DA4-4E4A-AC89-6A3A52551CF6}" srcOrd="3" destOrd="0" presId="urn:microsoft.com/office/officeart/2018/5/layout/IconCircleLabelList"/>
    <dgm:cxn modelId="{D0E68BEF-616A-4606-B640-1E2ACD4B48B4}" type="presParOf" srcId="{CB22FEC1-D182-4550-A5C5-B2850764C281}" destId="{009D33E2-8602-4302-8985-F55EA61EE31F}" srcOrd="4" destOrd="0" presId="urn:microsoft.com/office/officeart/2018/5/layout/IconCircleLabelList"/>
    <dgm:cxn modelId="{C192AB91-AB52-4BFA-8937-1043D63C9CC0}" type="presParOf" srcId="{009D33E2-8602-4302-8985-F55EA61EE31F}" destId="{2F11255F-D33A-4D42-BCBE-0070C11697DB}" srcOrd="0" destOrd="0" presId="urn:microsoft.com/office/officeart/2018/5/layout/IconCircleLabelList"/>
    <dgm:cxn modelId="{BCECB0B5-FD6F-4457-96A5-6137CCC46344}" type="presParOf" srcId="{009D33E2-8602-4302-8985-F55EA61EE31F}" destId="{0F132D3C-FB59-4CDD-8A50-F5F321C12C91}" srcOrd="1" destOrd="0" presId="urn:microsoft.com/office/officeart/2018/5/layout/IconCircleLabelList"/>
    <dgm:cxn modelId="{B02D62E7-2F30-4453-BE9A-AD5BD3FFD82D}" type="presParOf" srcId="{009D33E2-8602-4302-8985-F55EA61EE31F}" destId="{12334991-A488-4154-9B9C-7B7259B9660A}" srcOrd="2" destOrd="0" presId="urn:microsoft.com/office/officeart/2018/5/layout/IconCircleLabelList"/>
    <dgm:cxn modelId="{4C9CAFCE-0EB2-44D3-AEC5-D5AD7027AFFF}" type="presParOf" srcId="{009D33E2-8602-4302-8985-F55EA61EE31F}" destId="{67D15B6D-F7B3-4D62-B9E9-CABD4E1001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289355-6472-4774-8009-D55EBE9F0A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90C97D-4C91-4639-BEEA-D99E02DE2A10}">
      <dgm:prSet/>
      <dgm:spPr/>
      <dgm:t>
        <a:bodyPr/>
        <a:lstStyle/>
        <a:p>
          <a:r>
            <a:rPr lang="en-US"/>
            <a:t>Historical game-level Oilers data</a:t>
          </a:r>
        </a:p>
      </dgm:t>
    </dgm:pt>
    <dgm:pt modelId="{7B960BD5-8B03-4286-8A3F-AABB31AF10B6}" type="parTrans" cxnId="{ED4BA277-7B1F-4C58-9BFD-19FDB803C55F}">
      <dgm:prSet/>
      <dgm:spPr/>
      <dgm:t>
        <a:bodyPr/>
        <a:lstStyle/>
        <a:p>
          <a:endParaRPr lang="en-US"/>
        </a:p>
      </dgm:t>
    </dgm:pt>
    <dgm:pt modelId="{0603D0AD-EC96-4C30-8E36-0FE744AB6035}" type="sibTrans" cxnId="{ED4BA277-7B1F-4C58-9BFD-19FDB803C55F}">
      <dgm:prSet/>
      <dgm:spPr/>
      <dgm:t>
        <a:bodyPr/>
        <a:lstStyle/>
        <a:p>
          <a:endParaRPr lang="en-US"/>
        </a:p>
      </dgm:t>
    </dgm:pt>
    <dgm:pt modelId="{140D891C-1F98-4930-ACDC-1EB5C92086C4}">
      <dgm:prSet/>
      <dgm:spPr/>
      <dgm:t>
        <a:bodyPr/>
        <a:lstStyle/>
        <a:p>
          <a:r>
            <a:rPr lang="en-US"/>
            <a:t>Home vs away indicator</a:t>
          </a:r>
        </a:p>
      </dgm:t>
    </dgm:pt>
    <dgm:pt modelId="{7FA6B912-13FB-411A-B070-D89A27C47AFD}" type="parTrans" cxnId="{9A55D71E-1141-4F34-92E4-1ACCE8DF5588}">
      <dgm:prSet/>
      <dgm:spPr/>
      <dgm:t>
        <a:bodyPr/>
        <a:lstStyle/>
        <a:p>
          <a:endParaRPr lang="en-US"/>
        </a:p>
      </dgm:t>
    </dgm:pt>
    <dgm:pt modelId="{6D6AB609-FA14-4CE3-B3B5-0728EF4B2748}" type="sibTrans" cxnId="{9A55D71E-1141-4F34-92E4-1ACCE8DF5588}">
      <dgm:prSet/>
      <dgm:spPr/>
      <dgm:t>
        <a:bodyPr/>
        <a:lstStyle/>
        <a:p>
          <a:endParaRPr lang="en-US"/>
        </a:p>
      </dgm:t>
    </dgm:pt>
    <dgm:pt modelId="{CABF20A1-2516-4FA1-84B0-C7B1D08987A9}">
      <dgm:prSet/>
      <dgm:spPr/>
      <dgm:t>
        <a:bodyPr/>
        <a:lstStyle/>
        <a:p>
          <a:r>
            <a:rPr lang="en-US"/>
            <a:t>Days of rest and back-to-back games</a:t>
          </a:r>
        </a:p>
      </dgm:t>
    </dgm:pt>
    <dgm:pt modelId="{B2A0E30E-4F8B-4AA3-9F67-5C8B93584182}" type="parTrans" cxnId="{8F4D80AE-37AC-42AC-8187-31179C11DC20}">
      <dgm:prSet/>
      <dgm:spPr/>
      <dgm:t>
        <a:bodyPr/>
        <a:lstStyle/>
        <a:p>
          <a:endParaRPr lang="en-US"/>
        </a:p>
      </dgm:t>
    </dgm:pt>
    <dgm:pt modelId="{E39DA393-4BB1-4182-986C-90DF063A2CBF}" type="sibTrans" cxnId="{8F4D80AE-37AC-42AC-8187-31179C11DC20}">
      <dgm:prSet/>
      <dgm:spPr/>
      <dgm:t>
        <a:bodyPr/>
        <a:lstStyle/>
        <a:p>
          <a:endParaRPr lang="en-US"/>
        </a:p>
      </dgm:t>
    </dgm:pt>
    <dgm:pt modelId="{7C66AB41-65EA-4F28-BE7E-B07A9A98ADD3}">
      <dgm:prSet/>
      <dgm:spPr/>
      <dgm:t>
        <a:bodyPr/>
        <a:lstStyle/>
        <a:p>
          <a:r>
            <a:rPr lang="en-US"/>
            <a:t>Single-game and accumulated road-trip travel distance</a:t>
          </a:r>
        </a:p>
      </dgm:t>
    </dgm:pt>
    <dgm:pt modelId="{7E8C0842-EDBB-4AF8-8276-193DAEC62E54}" type="parTrans" cxnId="{DD8F9AE5-861C-45F4-94EB-694ADFABBA7C}">
      <dgm:prSet/>
      <dgm:spPr/>
      <dgm:t>
        <a:bodyPr/>
        <a:lstStyle/>
        <a:p>
          <a:endParaRPr lang="en-US"/>
        </a:p>
      </dgm:t>
    </dgm:pt>
    <dgm:pt modelId="{DAEBEBD7-81D0-4324-BD00-4BAA1EDA557C}" type="sibTrans" cxnId="{DD8F9AE5-861C-45F4-94EB-694ADFABBA7C}">
      <dgm:prSet/>
      <dgm:spPr/>
      <dgm:t>
        <a:bodyPr/>
        <a:lstStyle/>
        <a:p>
          <a:endParaRPr lang="en-US"/>
        </a:p>
      </dgm:t>
    </dgm:pt>
    <dgm:pt modelId="{FF428562-DCAA-475A-B775-4213A2E77537}">
      <dgm:prSet/>
      <dgm:spPr/>
      <dgm:t>
        <a:bodyPr/>
        <a:lstStyle/>
        <a:p>
          <a:r>
            <a:rPr lang="en-US"/>
            <a:t>Rolling 10-game win percentage</a:t>
          </a:r>
        </a:p>
      </dgm:t>
    </dgm:pt>
    <dgm:pt modelId="{72ECD830-2144-4D27-A164-FCDE1CEE9B0C}" type="parTrans" cxnId="{C1D0BC3C-89C6-447D-8395-0D3C38FB63E3}">
      <dgm:prSet/>
      <dgm:spPr/>
      <dgm:t>
        <a:bodyPr/>
        <a:lstStyle/>
        <a:p>
          <a:endParaRPr lang="en-US"/>
        </a:p>
      </dgm:t>
    </dgm:pt>
    <dgm:pt modelId="{164495C9-2664-4391-9A19-4ACB29828522}" type="sibTrans" cxnId="{C1D0BC3C-89C6-447D-8395-0D3C38FB63E3}">
      <dgm:prSet/>
      <dgm:spPr/>
      <dgm:t>
        <a:bodyPr/>
        <a:lstStyle/>
        <a:p>
          <a:endParaRPr lang="en-US"/>
        </a:p>
      </dgm:t>
    </dgm:pt>
    <dgm:pt modelId="{986B7440-253E-420B-ABB7-B31269B51970}" type="pres">
      <dgm:prSet presAssocID="{CA289355-6472-4774-8009-D55EBE9F0A33}" presName="root" presStyleCnt="0">
        <dgm:presLayoutVars>
          <dgm:dir/>
          <dgm:resizeHandles val="exact"/>
        </dgm:presLayoutVars>
      </dgm:prSet>
      <dgm:spPr/>
    </dgm:pt>
    <dgm:pt modelId="{B55BAD6F-F547-43BA-8D09-CA58177B824A}" type="pres">
      <dgm:prSet presAssocID="{D390C97D-4C91-4639-BEEA-D99E02DE2A10}" presName="compNode" presStyleCnt="0"/>
      <dgm:spPr/>
    </dgm:pt>
    <dgm:pt modelId="{51367F56-CBCF-4433-A7E5-774AD79C0A41}" type="pres">
      <dgm:prSet presAssocID="{D390C97D-4C91-4639-BEEA-D99E02DE2A10}" presName="bgRect" presStyleLbl="bgShp" presStyleIdx="0" presStyleCnt="5"/>
      <dgm:spPr/>
    </dgm:pt>
    <dgm:pt modelId="{3B5248D6-AEB5-4D1A-9991-B2798414A69C}" type="pres">
      <dgm:prSet presAssocID="{D390C97D-4C91-4639-BEEA-D99E02DE2A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0ED040-FA38-419A-8C1F-97245CD1D959}" type="pres">
      <dgm:prSet presAssocID="{D390C97D-4C91-4639-BEEA-D99E02DE2A10}" presName="spaceRect" presStyleCnt="0"/>
      <dgm:spPr/>
    </dgm:pt>
    <dgm:pt modelId="{AA67D790-4C61-4684-AF41-18D830B8723B}" type="pres">
      <dgm:prSet presAssocID="{D390C97D-4C91-4639-BEEA-D99E02DE2A10}" presName="parTx" presStyleLbl="revTx" presStyleIdx="0" presStyleCnt="5">
        <dgm:presLayoutVars>
          <dgm:chMax val="0"/>
          <dgm:chPref val="0"/>
        </dgm:presLayoutVars>
      </dgm:prSet>
      <dgm:spPr/>
    </dgm:pt>
    <dgm:pt modelId="{96AFB9D4-21F9-4C0A-88AC-789B06D4DD4D}" type="pres">
      <dgm:prSet presAssocID="{0603D0AD-EC96-4C30-8E36-0FE744AB6035}" presName="sibTrans" presStyleCnt="0"/>
      <dgm:spPr/>
    </dgm:pt>
    <dgm:pt modelId="{16D930CE-F8B8-4AB2-A272-D05C5D0204B9}" type="pres">
      <dgm:prSet presAssocID="{140D891C-1F98-4930-ACDC-1EB5C92086C4}" presName="compNode" presStyleCnt="0"/>
      <dgm:spPr/>
    </dgm:pt>
    <dgm:pt modelId="{7FBBFA35-B7DB-4B40-B5DE-D28902FE3758}" type="pres">
      <dgm:prSet presAssocID="{140D891C-1F98-4930-ACDC-1EB5C92086C4}" presName="bgRect" presStyleLbl="bgShp" presStyleIdx="1" presStyleCnt="5"/>
      <dgm:spPr/>
    </dgm:pt>
    <dgm:pt modelId="{37236951-B602-4209-9AC6-F99674DD4040}" type="pres">
      <dgm:prSet presAssocID="{140D891C-1F98-4930-ACDC-1EB5C92086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D769AAA-1A49-4272-98A4-2393269B4145}" type="pres">
      <dgm:prSet presAssocID="{140D891C-1F98-4930-ACDC-1EB5C92086C4}" presName="spaceRect" presStyleCnt="0"/>
      <dgm:spPr/>
    </dgm:pt>
    <dgm:pt modelId="{55B33AC7-D68A-4C73-87BE-C6B60F445990}" type="pres">
      <dgm:prSet presAssocID="{140D891C-1F98-4930-ACDC-1EB5C92086C4}" presName="parTx" presStyleLbl="revTx" presStyleIdx="1" presStyleCnt="5">
        <dgm:presLayoutVars>
          <dgm:chMax val="0"/>
          <dgm:chPref val="0"/>
        </dgm:presLayoutVars>
      </dgm:prSet>
      <dgm:spPr/>
    </dgm:pt>
    <dgm:pt modelId="{D3909235-BAB5-4452-A08A-E789D7DBEA59}" type="pres">
      <dgm:prSet presAssocID="{6D6AB609-FA14-4CE3-B3B5-0728EF4B2748}" presName="sibTrans" presStyleCnt="0"/>
      <dgm:spPr/>
    </dgm:pt>
    <dgm:pt modelId="{9DD88913-576C-467B-8093-7CBA41A53E7A}" type="pres">
      <dgm:prSet presAssocID="{CABF20A1-2516-4FA1-84B0-C7B1D08987A9}" presName="compNode" presStyleCnt="0"/>
      <dgm:spPr/>
    </dgm:pt>
    <dgm:pt modelId="{2E750C44-7631-4C52-90CC-0E7BA36F58DA}" type="pres">
      <dgm:prSet presAssocID="{CABF20A1-2516-4FA1-84B0-C7B1D08987A9}" presName="bgRect" presStyleLbl="bgShp" presStyleIdx="2" presStyleCnt="5"/>
      <dgm:spPr/>
    </dgm:pt>
    <dgm:pt modelId="{B9C0D639-E3E3-471A-B98D-DCA036C535A1}" type="pres">
      <dgm:prSet presAssocID="{CABF20A1-2516-4FA1-84B0-C7B1D08987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E3842B3B-4EFE-45C6-A747-73C53F1E3F21}" type="pres">
      <dgm:prSet presAssocID="{CABF20A1-2516-4FA1-84B0-C7B1D08987A9}" presName="spaceRect" presStyleCnt="0"/>
      <dgm:spPr/>
    </dgm:pt>
    <dgm:pt modelId="{3423F657-3A44-4B43-AA7A-812C0113F4D5}" type="pres">
      <dgm:prSet presAssocID="{CABF20A1-2516-4FA1-84B0-C7B1D08987A9}" presName="parTx" presStyleLbl="revTx" presStyleIdx="2" presStyleCnt="5">
        <dgm:presLayoutVars>
          <dgm:chMax val="0"/>
          <dgm:chPref val="0"/>
        </dgm:presLayoutVars>
      </dgm:prSet>
      <dgm:spPr/>
    </dgm:pt>
    <dgm:pt modelId="{21EFE625-8FB0-4A23-A181-D2346A86A6C0}" type="pres">
      <dgm:prSet presAssocID="{E39DA393-4BB1-4182-986C-90DF063A2CBF}" presName="sibTrans" presStyleCnt="0"/>
      <dgm:spPr/>
    </dgm:pt>
    <dgm:pt modelId="{1CFF4316-E68F-4681-AFD6-454AD9CBB543}" type="pres">
      <dgm:prSet presAssocID="{7C66AB41-65EA-4F28-BE7E-B07A9A98ADD3}" presName="compNode" presStyleCnt="0"/>
      <dgm:spPr/>
    </dgm:pt>
    <dgm:pt modelId="{AF9DFFC3-C606-4B58-A5EA-BF13100AD980}" type="pres">
      <dgm:prSet presAssocID="{7C66AB41-65EA-4F28-BE7E-B07A9A98ADD3}" presName="bgRect" presStyleLbl="bgShp" presStyleIdx="3" presStyleCnt="5"/>
      <dgm:spPr/>
    </dgm:pt>
    <dgm:pt modelId="{F1AD394F-E495-4B25-912F-A594F37FB002}" type="pres">
      <dgm:prSet presAssocID="{7C66AB41-65EA-4F28-BE7E-B07A9A98ADD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C9C4F3E4-5FB2-4D76-A951-9285A9DCE5D6}" type="pres">
      <dgm:prSet presAssocID="{7C66AB41-65EA-4F28-BE7E-B07A9A98ADD3}" presName="spaceRect" presStyleCnt="0"/>
      <dgm:spPr/>
    </dgm:pt>
    <dgm:pt modelId="{D237DA80-2FE2-4B8B-877C-94AA647A0B69}" type="pres">
      <dgm:prSet presAssocID="{7C66AB41-65EA-4F28-BE7E-B07A9A98ADD3}" presName="parTx" presStyleLbl="revTx" presStyleIdx="3" presStyleCnt="5">
        <dgm:presLayoutVars>
          <dgm:chMax val="0"/>
          <dgm:chPref val="0"/>
        </dgm:presLayoutVars>
      </dgm:prSet>
      <dgm:spPr/>
    </dgm:pt>
    <dgm:pt modelId="{427D4338-9479-4B5F-B230-FB90D1C01D35}" type="pres">
      <dgm:prSet presAssocID="{DAEBEBD7-81D0-4324-BD00-4BAA1EDA557C}" presName="sibTrans" presStyleCnt="0"/>
      <dgm:spPr/>
    </dgm:pt>
    <dgm:pt modelId="{72427F01-7845-4BF2-B217-C03CF125B3A7}" type="pres">
      <dgm:prSet presAssocID="{FF428562-DCAA-475A-B775-4213A2E77537}" presName="compNode" presStyleCnt="0"/>
      <dgm:spPr/>
    </dgm:pt>
    <dgm:pt modelId="{E5E943A3-6FC5-4EA1-9221-65AC3BD952ED}" type="pres">
      <dgm:prSet presAssocID="{FF428562-DCAA-475A-B775-4213A2E77537}" presName="bgRect" presStyleLbl="bgShp" presStyleIdx="4" presStyleCnt="5"/>
      <dgm:spPr/>
    </dgm:pt>
    <dgm:pt modelId="{2A6FDC46-51AF-4595-A807-1835A0F102EC}" type="pres">
      <dgm:prSet presAssocID="{FF428562-DCAA-475A-B775-4213A2E775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AC19C53-5D12-429A-B95F-33EE17A79414}" type="pres">
      <dgm:prSet presAssocID="{FF428562-DCAA-475A-B775-4213A2E77537}" presName="spaceRect" presStyleCnt="0"/>
      <dgm:spPr/>
    </dgm:pt>
    <dgm:pt modelId="{401D8F3C-5A11-4C06-8374-F701AB6351B7}" type="pres">
      <dgm:prSet presAssocID="{FF428562-DCAA-475A-B775-4213A2E775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6721819-E48E-443E-954B-EDC493566447}" type="presOf" srcId="{7C66AB41-65EA-4F28-BE7E-B07A9A98ADD3}" destId="{D237DA80-2FE2-4B8B-877C-94AA647A0B69}" srcOrd="0" destOrd="0" presId="urn:microsoft.com/office/officeart/2018/2/layout/IconVerticalSolidList"/>
    <dgm:cxn modelId="{9A55D71E-1141-4F34-92E4-1ACCE8DF5588}" srcId="{CA289355-6472-4774-8009-D55EBE9F0A33}" destId="{140D891C-1F98-4930-ACDC-1EB5C92086C4}" srcOrd="1" destOrd="0" parTransId="{7FA6B912-13FB-411A-B070-D89A27C47AFD}" sibTransId="{6D6AB609-FA14-4CE3-B3B5-0728EF4B2748}"/>
    <dgm:cxn modelId="{C1D0BC3C-89C6-447D-8395-0D3C38FB63E3}" srcId="{CA289355-6472-4774-8009-D55EBE9F0A33}" destId="{FF428562-DCAA-475A-B775-4213A2E77537}" srcOrd="4" destOrd="0" parTransId="{72ECD830-2144-4D27-A164-FCDE1CEE9B0C}" sibTransId="{164495C9-2664-4391-9A19-4ACB29828522}"/>
    <dgm:cxn modelId="{3A27D34E-257E-47C2-ADE6-DD9A1B9D9055}" type="presOf" srcId="{D390C97D-4C91-4639-BEEA-D99E02DE2A10}" destId="{AA67D790-4C61-4684-AF41-18D830B8723B}" srcOrd="0" destOrd="0" presId="urn:microsoft.com/office/officeart/2018/2/layout/IconVerticalSolidList"/>
    <dgm:cxn modelId="{ED4BA277-7B1F-4C58-9BFD-19FDB803C55F}" srcId="{CA289355-6472-4774-8009-D55EBE9F0A33}" destId="{D390C97D-4C91-4639-BEEA-D99E02DE2A10}" srcOrd="0" destOrd="0" parTransId="{7B960BD5-8B03-4286-8A3F-AABB31AF10B6}" sibTransId="{0603D0AD-EC96-4C30-8E36-0FE744AB6035}"/>
    <dgm:cxn modelId="{007EF084-04DF-44E4-A4E4-76B3D6435C51}" type="presOf" srcId="{FF428562-DCAA-475A-B775-4213A2E77537}" destId="{401D8F3C-5A11-4C06-8374-F701AB6351B7}" srcOrd="0" destOrd="0" presId="urn:microsoft.com/office/officeart/2018/2/layout/IconVerticalSolidList"/>
    <dgm:cxn modelId="{297D2096-99E7-43BC-AAD2-27AF333DC274}" type="presOf" srcId="{CABF20A1-2516-4FA1-84B0-C7B1D08987A9}" destId="{3423F657-3A44-4B43-AA7A-812C0113F4D5}" srcOrd="0" destOrd="0" presId="urn:microsoft.com/office/officeart/2018/2/layout/IconVerticalSolidList"/>
    <dgm:cxn modelId="{8F4D80AE-37AC-42AC-8187-31179C11DC20}" srcId="{CA289355-6472-4774-8009-D55EBE9F0A33}" destId="{CABF20A1-2516-4FA1-84B0-C7B1D08987A9}" srcOrd="2" destOrd="0" parTransId="{B2A0E30E-4F8B-4AA3-9F67-5C8B93584182}" sibTransId="{E39DA393-4BB1-4182-986C-90DF063A2CBF}"/>
    <dgm:cxn modelId="{8147CDC1-CCC4-4430-BD84-9242B0F187A2}" type="presOf" srcId="{CA289355-6472-4774-8009-D55EBE9F0A33}" destId="{986B7440-253E-420B-ABB7-B31269B51970}" srcOrd="0" destOrd="0" presId="urn:microsoft.com/office/officeart/2018/2/layout/IconVerticalSolidList"/>
    <dgm:cxn modelId="{DD8F9AE5-861C-45F4-94EB-694ADFABBA7C}" srcId="{CA289355-6472-4774-8009-D55EBE9F0A33}" destId="{7C66AB41-65EA-4F28-BE7E-B07A9A98ADD3}" srcOrd="3" destOrd="0" parTransId="{7E8C0842-EDBB-4AF8-8276-193DAEC62E54}" sibTransId="{DAEBEBD7-81D0-4324-BD00-4BAA1EDA557C}"/>
    <dgm:cxn modelId="{09A3A8FA-8967-47B7-A807-03C4776DDF3F}" type="presOf" srcId="{140D891C-1F98-4930-ACDC-1EB5C92086C4}" destId="{55B33AC7-D68A-4C73-87BE-C6B60F445990}" srcOrd="0" destOrd="0" presId="urn:microsoft.com/office/officeart/2018/2/layout/IconVerticalSolidList"/>
    <dgm:cxn modelId="{2CDE8594-BEB6-4524-92E2-D0D885788537}" type="presParOf" srcId="{986B7440-253E-420B-ABB7-B31269B51970}" destId="{B55BAD6F-F547-43BA-8D09-CA58177B824A}" srcOrd="0" destOrd="0" presId="urn:microsoft.com/office/officeart/2018/2/layout/IconVerticalSolidList"/>
    <dgm:cxn modelId="{D4F1D8CD-CBA4-445C-BFEA-5D1660D99D35}" type="presParOf" srcId="{B55BAD6F-F547-43BA-8D09-CA58177B824A}" destId="{51367F56-CBCF-4433-A7E5-774AD79C0A41}" srcOrd="0" destOrd="0" presId="urn:microsoft.com/office/officeart/2018/2/layout/IconVerticalSolidList"/>
    <dgm:cxn modelId="{31A66C6C-B577-42B0-BB00-5DC737E4C3FC}" type="presParOf" srcId="{B55BAD6F-F547-43BA-8D09-CA58177B824A}" destId="{3B5248D6-AEB5-4D1A-9991-B2798414A69C}" srcOrd="1" destOrd="0" presId="urn:microsoft.com/office/officeart/2018/2/layout/IconVerticalSolidList"/>
    <dgm:cxn modelId="{DF756B99-03E7-4EEA-901A-04218AF59854}" type="presParOf" srcId="{B55BAD6F-F547-43BA-8D09-CA58177B824A}" destId="{EF0ED040-FA38-419A-8C1F-97245CD1D959}" srcOrd="2" destOrd="0" presId="urn:microsoft.com/office/officeart/2018/2/layout/IconVerticalSolidList"/>
    <dgm:cxn modelId="{DFFC59CA-AE01-47E7-8128-ACC7036FFB9C}" type="presParOf" srcId="{B55BAD6F-F547-43BA-8D09-CA58177B824A}" destId="{AA67D790-4C61-4684-AF41-18D830B8723B}" srcOrd="3" destOrd="0" presId="urn:microsoft.com/office/officeart/2018/2/layout/IconVerticalSolidList"/>
    <dgm:cxn modelId="{27928D3D-F496-4BE4-B17F-563F7FF52819}" type="presParOf" srcId="{986B7440-253E-420B-ABB7-B31269B51970}" destId="{96AFB9D4-21F9-4C0A-88AC-789B06D4DD4D}" srcOrd="1" destOrd="0" presId="urn:microsoft.com/office/officeart/2018/2/layout/IconVerticalSolidList"/>
    <dgm:cxn modelId="{5F16775E-ADC6-4AD0-B5F4-006235058311}" type="presParOf" srcId="{986B7440-253E-420B-ABB7-B31269B51970}" destId="{16D930CE-F8B8-4AB2-A272-D05C5D0204B9}" srcOrd="2" destOrd="0" presId="urn:microsoft.com/office/officeart/2018/2/layout/IconVerticalSolidList"/>
    <dgm:cxn modelId="{3E1DDB56-FD96-4A70-BBEA-14D0C00C5085}" type="presParOf" srcId="{16D930CE-F8B8-4AB2-A272-D05C5D0204B9}" destId="{7FBBFA35-B7DB-4B40-B5DE-D28902FE3758}" srcOrd="0" destOrd="0" presId="urn:microsoft.com/office/officeart/2018/2/layout/IconVerticalSolidList"/>
    <dgm:cxn modelId="{EBB3043B-F74C-4036-BEA1-5566242AB425}" type="presParOf" srcId="{16D930CE-F8B8-4AB2-A272-D05C5D0204B9}" destId="{37236951-B602-4209-9AC6-F99674DD4040}" srcOrd="1" destOrd="0" presId="urn:microsoft.com/office/officeart/2018/2/layout/IconVerticalSolidList"/>
    <dgm:cxn modelId="{E77F30B0-ABED-4EDF-AAAD-795639124456}" type="presParOf" srcId="{16D930CE-F8B8-4AB2-A272-D05C5D0204B9}" destId="{9D769AAA-1A49-4272-98A4-2393269B4145}" srcOrd="2" destOrd="0" presId="urn:microsoft.com/office/officeart/2018/2/layout/IconVerticalSolidList"/>
    <dgm:cxn modelId="{6F109CB0-8E4E-4E22-A301-B0EDAB4A8E9C}" type="presParOf" srcId="{16D930CE-F8B8-4AB2-A272-D05C5D0204B9}" destId="{55B33AC7-D68A-4C73-87BE-C6B60F445990}" srcOrd="3" destOrd="0" presId="urn:microsoft.com/office/officeart/2018/2/layout/IconVerticalSolidList"/>
    <dgm:cxn modelId="{86E7C89E-7649-456E-AB1A-29B4EFCC86C8}" type="presParOf" srcId="{986B7440-253E-420B-ABB7-B31269B51970}" destId="{D3909235-BAB5-4452-A08A-E789D7DBEA59}" srcOrd="3" destOrd="0" presId="urn:microsoft.com/office/officeart/2018/2/layout/IconVerticalSolidList"/>
    <dgm:cxn modelId="{8653DED2-DE7B-4981-8A7A-0BF90B2825F6}" type="presParOf" srcId="{986B7440-253E-420B-ABB7-B31269B51970}" destId="{9DD88913-576C-467B-8093-7CBA41A53E7A}" srcOrd="4" destOrd="0" presId="urn:microsoft.com/office/officeart/2018/2/layout/IconVerticalSolidList"/>
    <dgm:cxn modelId="{E22E2990-36D8-4A0B-A525-911E527C85CF}" type="presParOf" srcId="{9DD88913-576C-467B-8093-7CBA41A53E7A}" destId="{2E750C44-7631-4C52-90CC-0E7BA36F58DA}" srcOrd="0" destOrd="0" presId="urn:microsoft.com/office/officeart/2018/2/layout/IconVerticalSolidList"/>
    <dgm:cxn modelId="{355B2808-4646-42A7-802B-97B346AF3368}" type="presParOf" srcId="{9DD88913-576C-467B-8093-7CBA41A53E7A}" destId="{B9C0D639-E3E3-471A-B98D-DCA036C535A1}" srcOrd="1" destOrd="0" presId="urn:microsoft.com/office/officeart/2018/2/layout/IconVerticalSolidList"/>
    <dgm:cxn modelId="{9891B557-D2AD-4FC8-8EB9-002254361B1C}" type="presParOf" srcId="{9DD88913-576C-467B-8093-7CBA41A53E7A}" destId="{E3842B3B-4EFE-45C6-A747-73C53F1E3F21}" srcOrd="2" destOrd="0" presId="urn:microsoft.com/office/officeart/2018/2/layout/IconVerticalSolidList"/>
    <dgm:cxn modelId="{828AC4AB-0D83-4E3D-A0FE-95C817341DCE}" type="presParOf" srcId="{9DD88913-576C-467B-8093-7CBA41A53E7A}" destId="{3423F657-3A44-4B43-AA7A-812C0113F4D5}" srcOrd="3" destOrd="0" presId="urn:microsoft.com/office/officeart/2018/2/layout/IconVerticalSolidList"/>
    <dgm:cxn modelId="{88F05984-27A7-4649-B4E4-5D9226F0F856}" type="presParOf" srcId="{986B7440-253E-420B-ABB7-B31269B51970}" destId="{21EFE625-8FB0-4A23-A181-D2346A86A6C0}" srcOrd="5" destOrd="0" presId="urn:microsoft.com/office/officeart/2018/2/layout/IconVerticalSolidList"/>
    <dgm:cxn modelId="{744642EE-141D-4DD6-8932-75F723909219}" type="presParOf" srcId="{986B7440-253E-420B-ABB7-B31269B51970}" destId="{1CFF4316-E68F-4681-AFD6-454AD9CBB543}" srcOrd="6" destOrd="0" presId="urn:microsoft.com/office/officeart/2018/2/layout/IconVerticalSolidList"/>
    <dgm:cxn modelId="{61BD1AC7-DCE6-4639-8E7E-210AF1B52085}" type="presParOf" srcId="{1CFF4316-E68F-4681-AFD6-454AD9CBB543}" destId="{AF9DFFC3-C606-4B58-A5EA-BF13100AD980}" srcOrd="0" destOrd="0" presId="urn:microsoft.com/office/officeart/2018/2/layout/IconVerticalSolidList"/>
    <dgm:cxn modelId="{5A0DD028-CA96-4654-9B0F-E99571E84C96}" type="presParOf" srcId="{1CFF4316-E68F-4681-AFD6-454AD9CBB543}" destId="{F1AD394F-E495-4B25-912F-A594F37FB002}" srcOrd="1" destOrd="0" presId="urn:microsoft.com/office/officeart/2018/2/layout/IconVerticalSolidList"/>
    <dgm:cxn modelId="{A1F88FEF-D09E-4F5A-8BEB-010061941C3B}" type="presParOf" srcId="{1CFF4316-E68F-4681-AFD6-454AD9CBB543}" destId="{C9C4F3E4-5FB2-4D76-A951-9285A9DCE5D6}" srcOrd="2" destOrd="0" presId="urn:microsoft.com/office/officeart/2018/2/layout/IconVerticalSolidList"/>
    <dgm:cxn modelId="{1DD7F286-3543-495F-A414-E8CCE9DAEDD3}" type="presParOf" srcId="{1CFF4316-E68F-4681-AFD6-454AD9CBB543}" destId="{D237DA80-2FE2-4B8B-877C-94AA647A0B69}" srcOrd="3" destOrd="0" presId="urn:microsoft.com/office/officeart/2018/2/layout/IconVerticalSolidList"/>
    <dgm:cxn modelId="{43ACE0C7-B007-4239-884D-1D7CF220A34F}" type="presParOf" srcId="{986B7440-253E-420B-ABB7-B31269B51970}" destId="{427D4338-9479-4B5F-B230-FB90D1C01D35}" srcOrd="7" destOrd="0" presId="urn:microsoft.com/office/officeart/2018/2/layout/IconVerticalSolidList"/>
    <dgm:cxn modelId="{77E69307-7FBB-45FE-9F3D-3FBFA42F1078}" type="presParOf" srcId="{986B7440-253E-420B-ABB7-B31269B51970}" destId="{72427F01-7845-4BF2-B217-C03CF125B3A7}" srcOrd="8" destOrd="0" presId="urn:microsoft.com/office/officeart/2018/2/layout/IconVerticalSolidList"/>
    <dgm:cxn modelId="{2CA2CE53-ECF1-4858-8F08-739E243CFA64}" type="presParOf" srcId="{72427F01-7845-4BF2-B217-C03CF125B3A7}" destId="{E5E943A3-6FC5-4EA1-9221-65AC3BD952ED}" srcOrd="0" destOrd="0" presId="urn:microsoft.com/office/officeart/2018/2/layout/IconVerticalSolidList"/>
    <dgm:cxn modelId="{BD436DD5-9361-4178-B2DF-F48B4EEA17B4}" type="presParOf" srcId="{72427F01-7845-4BF2-B217-C03CF125B3A7}" destId="{2A6FDC46-51AF-4595-A807-1835A0F102EC}" srcOrd="1" destOrd="0" presId="urn:microsoft.com/office/officeart/2018/2/layout/IconVerticalSolidList"/>
    <dgm:cxn modelId="{33CEAC5B-B3D5-4A71-BC28-94829F221A8B}" type="presParOf" srcId="{72427F01-7845-4BF2-B217-C03CF125B3A7}" destId="{AAC19C53-5D12-429A-B95F-33EE17A79414}" srcOrd="2" destOrd="0" presId="urn:microsoft.com/office/officeart/2018/2/layout/IconVerticalSolidList"/>
    <dgm:cxn modelId="{96B62731-E65F-4707-804C-0CDCA6C115D2}" type="presParOf" srcId="{72427F01-7845-4BF2-B217-C03CF125B3A7}" destId="{401D8F3C-5A11-4C06-8374-F701AB6351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45B0A-17E7-4438-B9A0-13F464085E4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2FC7D2-29EB-4CFC-83DF-0E61781336F3}">
      <dgm:prSet/>
      <dgm:spPr/>
      <dgm:t>
        <a:bodyPr/>
        <a:lstStyle/>
        <a:p>
          <a:r>
            <a:rPr lang="en-US"/>
            <a:t>Exploratory visual analysis</a:t>
          </a:r>
        </a:p>
      </dgm:t>
    </dgm:pt>
    <dgm:pt modelId="{B6369E34-9632-42D4-B5BB-A81F14DFEC5E}" type="parTrans" cxnId="{6C8F9DBC-CE68-4ED2-8396-2C651ACBA051}">
      <dgm:prSet/>
      <dgm:spPr/>
      <dgm:t>
        <a:bodyPr/>
        <a:lstStyle/>
        <a:p>
          <a:endParaRPr lang="en-US"/>
        </a:p>
      </dgm:t>
    </dgm:pt>
    <dgm:pt modelId="{BF353B8B-1783-4AB1-800D-95D34EA61262}" type="sibTrans" cxnId="{6C8F9DBC-CE68-4ED2-8396-2C651ACBA051}">
      <dgm:prSet/>
      <dgm:spPr/>
      <dgm:t>
        <a:bodyPr/>
        <a:lstStyle/>
        <a:p>
          <a:endParaRPr lang="en-US"/>
        </a:p>
      </dgm:t>
    </dgm:pt>
    <dgm:pt modelId="{B21C05A9-284F-43DA-B4B0-7FC77029B04C}">
      <dgm:prSet/>
      <dgm:spPr/>
      <dgm:t>
        <a:bodyPr/>
        <a:lstStyle/>
        <a:p>
          <a:r>
            <a:rPr lang="en-US"/>
            <a:t>Correlation and win-rate comparisons</a:t>
          </a:r>
        </a:p>
      </dgm:t>
    </dgm:pt>
    <dgm:pt modelId="{F7806118-FAB8-4242-858D-2AD97311BBA1}" type="parTrans" cxnId="{87CCBC72-8AA7-4344-B224-49DB1B2843EA}">
      <dgm:prSet/>
      <dgm:spPr/>
      <dgm:t>
        <a:bodyPr/>
        <a:lstStyle/>
        <a:p>
          <a:endParaRPr lang="en-US"/>
        </a:p>
      </dgm:t>
    </dgm:pt>
    <dgm:pt modelId="{738EF753-EE42-4C13-9AA6-BB356CBECC53}" type="sibTrans" cxnId="{87CCBC72-8AA7-4344-B224-49DB1B2843EA}">
      <dgm:prSet/>
      <dgm:spPr/>
      <dgm:t>
        <a:bodyPr/>
        <a:lstStyle/>
        <a:p>
          <a:endParaRPr lang="en-US"/>
        </a:p>
      </dgm:t>
    </dgm:pt>
    <dgm:pt modelId="{3E78E8D8-DB98-46CE-B34D-03E56A7BD08F}">
      <dgm:prSet/>
      <dgm:spPr/>
      <dgm:t>
        <a:bodyPr/>
        <a:lstStyle/>
        <a:p>
          <a:r>
            <a:rPr lang="en-US"/>
            <a:t>Logistic regression for win probability</a:t>
          </a:r>
        </a:p>
      </dgm:t>
    </dgm:pt>
    <dgm:pt modelId="{048990A9-A3A1-4B59-A955-95702DAE1F5D}" type="parTrans" cxnId="{499120D7-10D8-476F-A1AB-3896C69B7AAE}">
      <dgm:prSet/>
      <dgm:spPr/>
      <dgm:t>
        <a:bodyPr/>
        <a:lstStyle/>
        <a:p>
          <a:endParaRPr lang="en-US"/>
        </a:p>
      </dgm:t>
    </dgm:pt>
    <dgm:pt modelId="{9BB5A128-26EF-4E1C-BEFD-CA04ACDED38C}" type="sibTrans" cxnId="{499120D7-10D8-476F-A1AB-3896C69B7AAE}">
      <dgm:prSet/>
      <dgm:spPr/>
      <dgm:t>
        <a:bodyPr/>
        <a:lstStyle/>
        <a:p>
          <a:endParaRPr lang="en-US"/>
        </a:p>
      </dgm:t>
    </dgm:pt>
    <dgm:pt modelId="{923F06F9-AE24-4531-B271-D329A149B5D2}" type="pres">
      <dgm:prSet presAssocID="{CFD45B0A-17E7-4438-B9A0-13F464085E46}" presName="diagram" presStyleCnt="0">
        <dgm:presLayoutVars>
          <dgm:dir/>
          <dgm:resizeHandles val="exact"/>
        </dgm:presLayoutVars>
      </dgm:prSet>
      <dgm:spPr/>
    </dgm:pt>
    <dgm:pt modelId="{1470B50B-06C5-49BC-805D-C9CAE3F4C54D}" type="pres">
      <dgm:prSet presAssocID="{EB2FC7D2-29EB-4CFC-83DF-0E61781336F3}" presName="arrow" presStyleLbl="node1" presStyleIdx="0" presStyleCnt="3">
        <dgm:presLayoutVars>
          <dgm:bulletEnabled val="1"/>
        </dgm:presLayoutVars>
      </dgm:prSet>
      <dgm:spPr/>
    </dgm:pt>
    <dgm:pt modelId="{455ED837-568C-4209-8CA6-0446D34D7660}" type="pres">
      <dgm:prSet presAssocID="{B21C05A9-284F-43DA-B4B0-7FC77029B04C}" presName="arrow" presStyleLbl="node1" presStyleIdx="1" presStyleCnt="3">
        <dgm:presLayoutVars>
          <dgm:bulletEnabled val="1"/>
        </dgm:presLayoutVars>
      </dgm:prSet>
      <dgm:spPr/>
    </dgm:pt>
    <dgm:pt modelId="{48EAFE9A-78E5-44A8-9BE4-98C97818A13C}" type="pres">
      <dgm:prSet presAssocID="{3E78E8D8-DB98-46CE-B34D-03E56A7BD08F}" presName="arrow" presStyleLbl="node1" presStyleIdx="2" presStyleCnt="3">
        <dgm:presLayoutVars>
          <dgm:bulletEnabled val="1"/>
        </dgm:presLayoutVars>
      </dgm:prSet>
      <dgm:spPr/>
    </dgm:pt>
  </dgm:ptLst>
  <dgm:cxnLst>
    <dgm:cxn modelId="{A8B31140-9AFF-45DB-A054-20EBCD169B77}" type="presOf" srcId="{CFD45B0A-17E7-4438-B9A0-13F464085E46}" destId="{923F06F9-AE24-4531-B271-D329A149B5D2}" srcOrd="0" destOrd="0" presId="urn:microsoft.com/office/officeart/2005/8/layout/arrow5"/>
    <dgm:cxn modelId="{87CCBC72-8AA7-4344-B224-49DB1B2843EA}" srcId="{CFD45B0A-17E7-4438-B9A0-13F464085E46}" destId="{B21C05A9-284F-43DA-B4B0-7FC77029B04C}" srcOrd="1" destOrd="0" parTransId="{F7806118-FAB8-4242-858D-2AD97311BBA1}" sibTransId="{738EF753-EE42-4C13-9AA6-BB356CBECC53}"/>
    <dgm:cxn modelId="{2BA70C73-E65C-45D9-A4F9-BAAEEC36DF7F}" type="presOf" srcId="{EB2FC7D2-29EB-4CFC-83DF-0E61781336F3}" destId="{1470B50B-06C5-49BC-805D-C9CAE3F4C54D}" srcOrd="0" destOrd="0" presId="urn:microsoft.com/office/officeart/2005/8/layout/arrow5"/>
    <dgm:cxn modelId="{BB47578C-DDF6-4942-AE92-BD322C818262}" type="presOf" srcId="{3E78E8D8-DB98-46CE-B34D-03E56A7BD08F}" destId="{48EAFE9A-78E5-44A8-9BE4-98C97818A13C}" srcOrd="0" destOrd="0" presId="urn:microsoft.com/office/officeart/2005/8/layout/arrow5"/>
    <dgm:cxn modelId="{453C6B92-9000-489A-860F-E39DDC2646BB}" type="presOf" srcId="{B21C05A9-284F-43DA-B4B0-7FC77029B04C}" destId="{455ED837-568C-4209-8CA6-0446D34D7660}" srcOrd="0" destOrd="0" presId="urn:microsoft.com/office/officeart/2005/8/layout/arrow5"/>
    <dgm:cxn modelId="{6C8F9DBC-CE68-4ED2-8396-2C651ACBA051}" srcId="{CFD45B0A-17E7-4438-B9A0-13F464085E46}" destId="{EB2FC7D2-29EB-4CFC-83DF-0E61781336F3}" srcOrd="0" destOrd="0" parTransId="{B6369E34-9632-42D4-B5BB-A81F14DFEC5E}" sibTransId="{BF353B8B-1783-4AB1-800D-95D34EA61262}"/>
    <dgm:cxn modelId="{499120D7-10D8-476F-A1AB-3896C69B7AAE}" srcId="{CFD45B0A-17E7-4438-B9A0-13F464085E46}" destId="{3E78E8D8-DB98-46CE-B34D-03E56A7BD08F}" srcOrd="2" destOrd="0" parTransId="{048990A9-A3A1-4B59-A955-95702DAE1F5D}" sibTransId="{9BB5A128-26EF-4E1C-BEFD-CA04ACDED38C}"/>
    <dgm:cxn modelId="{97B96C5B-B2AF-47D1-8402-03B04DF837FD}" type="presParOf" srcId="{923F06F9-AE24-4531-B271-D329A149B5D2}" destId="{1470B50B-06C5-49BC-805D-C9CAE3F4C54D}" srcOrd="0" destOrd="0" presId="urn:microsoft.com/office/officeart/2005/8/layout/arrow5"/>
    <dgm:cxn modelId="{8C1EFFF0-66BC-4E3E-B726-05A8F20E980F}" type="presParOf" srcId="{923F06F9-AE24-4531-B271-D329A149B5D2}" destId="{455ED837-568C-4209-8CA6-0446D34D7660}" srcOrd="1" destOrd="0" presId="urn:microsoft.com/office/officeart/2005/8/layout/arrow5"/>
    <dgm:cxn modelId="{AE5E7E6B-D313-4A53-9490-624D9EDB3918}" type="presParOf" srcId="{923F06F9-AE24-4531-B271-D329A149B5D2}" destId="{48EAFE9A-78E5-44A8-9BE4-98C97818A13C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6C998-D1BE-4231-A473-B52E1A60CED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24E2B6-CA2D-48F4-B9B8-0D74B4395367}">
      <dgm:prSet/>
      <dgm:spPr/>
      <dgm:t>
        <a:bodyPr/>
        <a:lstStyle/>
        <a:p>
          <a:r>
            <a:rPr lang="en-US"/>
            <a:t>Lower win rates on zero or one day of rest</a:t>
          </a:r>
        </a:p>
      </dgm:t>
    </dgm:pt>
    <dgm:pt modelId="{B619C1D9-859E-44D5-A515-868AE3D2F36F}" type="parTrans" cxnId="{436DB485-FBAB-45F8-9E6D-76A4431D8E92}">
      <dgm:prSet/>
      <dgm:spPr/>
      <dgm:t>
        <a:bodyPr/>
        <a:lstStyle/>
        <a:p>
          <a:endParaRPr lang="en-US"/>
        </a:p>
      </dgm:t>
    </dgm:pt>
    <dgm:pt modelId="{25353E15-60C3-4758-AD5C-B7B0DDFFDD32}" type="sibTrans" cxnId="{436DB485-FBAB-45F8-9E6D-76A4431D8E92}">
      <dgm:prSet/>
      <dgm:spPr/>
      <dgm:t>
        <a:bodyPr/>
        <a:lstStyle/>
        <a:p>
          <a:endParaRPr lang="en-US"/>
        </a:p>
      </dgm:t>
    </dgm:pt>
    <dgm:pt modelId="{E06CCC07-548E-40FE-87A7-89C4CA4B65D1}">
      <dgm:prSet/>
      <dgm:spPr/>
      <dgm:t>
        <a:bodyPr/>
        <a:lstStyle/>
        <a:p>
          <a:r>
            <a:rPr lang="en-US"/>
            <a:t>Performance improves with moderate rest</a:t>
          </a:r>
        </a:p>
      </dgm:t>
    </dgm:pt>
    <dgm:pt modelId="{B1568DEE-2491-4B18-8B82-FF66915B6505}" type="parTrans" cxnId="{CA2A6464-9F1D-42F9-B89B-D6F4AAFD20ED}">
      <dgm:prSet/>
      <dgm:spPr/>
      <dgm:t>
        <a:bodyPr/>
        <a:lstStyle/>
        <a:p>
          <a:endParaRPr lang="en-US"/>
        </a:p>
      </dgm:t>
    </dgm:pt>
    <dgm:pt modelId="{BCBEF9AF-B6A3-4C0E-A4EC-3D2A391F1EA1}" type="sibTrans" cxnId="{CA2A6464-9F1D-42F9-B89B-D6F4AAFD20ED}">
      <dgm:prSet/>
      <dgm:spPr/>
      <dgm:t>
        <a:bodyPr/>
        <a:lstStyle/>
        <a:p>
          <a:endParaRPr lang="en-US"/>
        </a:p>
      </dgm:t>
    </dgm:pt>
    <dgm:pt modelId="{898241D2-298C-40E0-A1EF-B0CB3715EDF7}">
      <dgm:prSet/>
      <dgm:spPr/>
      <dgm:t>
        <a:bodyPr/>
        <a:lstStyle/>
        <a:p>
          <a:r>
            <a:rPr lang="en-US"/>
            <a:t>Supports back-to-back game indicator</a:t>
          </a:r>
        </a:p>
      </dgm:t>
    </dgm:pt>
    <dgm:pt modelId="{3D7F4102-8F93-4AF7-A406-EFA78F423D11}" type="parTrans" cxnId="{199C7936-1CD5-44E8-9F49-45F9073BF549}">
      <dgm:prSet/>
      <dgm:spPr/>
      <dgm:t>
        <a:bodyPr/>
        <a:lstStyle/>
        <a:p>
          <a:endParaRPr lang="en-US"/>
        </a:p>
      </dgm:t>
    </dgm:pt>
    <dgm:pt modelId="{F0CA46B5-44C0-4381-B712-826FCB007C7E}" type="sibTrans" cxnId="{199C7936-1CD5-44E8-9F49-45F9073BF549}">
      <dgm:prSet/>
      <dgm:spPr/>
      <dgm:t>
        <a:bodyPr/>
        <a:lstStyle/>
        <a:p>
          <a:endParaRPr lang="en-US"/>
        </a:p>
      </dgm:t>
    </dgm:pt>
    <dgm:pt modelId="{9C1BEF3F-1B8A-4D2B-A6F7-950FF7108485}" type="pres">
      <dgm:prSet presAssocID="{14F6C998-D1BE-4231-A473-B52E1A60CED3}" presName="root" presStyleCnt="0">
        <dgm:presLayoutVars>
          <dgm:dir/>
          <dgm:resizeHandles val="exact"/>
        </dgm:presLayoutVars>
      </dgm:prSet>
      <dgm:spPr/>
    </dgm:pt>
    <dgm:pt modelId="{7BF2207E-6ACD-4F1D-A95E-59BAC3561301}" type="pres">
      <dgm:prSet presAssocID="{A724E2B6-CA2D-48F4-B9B8-0D74B4395367}" presName="compNode" presStyleCnt="0"/>
      <dgm:spPr/>
    </dgm:pt>
    <dgm:pt modelId="{0AAC1FAB-D7E9-413E-949A-48F797CB4219}" type="pres">
      <dgm:prSet presAssocID="{A724E2B6-CA2D-48F4-B9B8-0D74B43953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D07345-E851-4D11-A294-0831863087A7}" type="pres">
      <dgm:prSet presAssocID="{A724E2B6-CA2D-48F4-B9B8-0D74B4395367}" presName="spaceRect" presStyleCnt="0"/>
      <dgm:spPr/>
    </dgm:pt>
    <dgm:pt modelId="{82EE2686-FD22-44AD-A2C3-2EAF91C3C8D8}" type="pres">
      <dgm:prSet presAssocID="{A724E2B6-CA2D-48F4-B9B8-0D74B4395367}" presName="textRect" presStyleLbl="revTx" presStyleIdx="0" presStyleCnt="3">
        <dgm:presLayoutVars>
          <dgm:chMax val="1"/>
          <dgm:chPref val="1"/>
        </dgm:presLayoutVars>
      </dgm:prSet>
      <dgm:spPr/>
    </dgm:pt>
    <dgm:pt modelId="{9FA1E802-9AA4-49EF-B332-4B23E69C3B71}" type="pres">
      <dgm:prSet presAssocID="{25353E15-60C3-4758-AD5C-B7B0DDFFDD32}" presName="sibTrans" presStyleCnt="0"/>
      <dgm:spPr/>
    </dgm:pt>
    <dgm:pt modelId="{20606D3A-47AD-4489-9956-58E6D86B4F99}" type="pres">
      <dgm:prSet presAssocID="{E06CCC07-548E-40FE-87A7-89C4CA4B65D1}" presName="compNode" presStyleCnt="0"/>
      <dgm:spPr/>
    </dgm:pt>
    <dgm:pt modelId="{1E06FFF0-668F-4AE5-8593-00F8C23BE2F7}" type="pres">
      <dgm:prSet presAssocID="{E06CCC07-548E-40FE-87A7-89C4CA4B65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44C3B79-4D51-430F-ABB2-27B2F3433FB0}" type="pres">
      <dgm:prSet presAssocID="{E06CCC07-548E-40FE-87A7-89C4CA4B65D1}" presName="spaceRect" presStyleCnt="0"/>
      <dgm:spPr/>
    </dgm:pt>
    <dgm:pt modelId="{37FF7276-85E9-493B-A460-A28DC65357D9}" type="pres">
      <dgm:prSet presAssocID="{E06CCC07-548E-40FE-87A7-89C4CA4B65D1}" presName="textRect" presStyleLbl="revTx" presStyleIdx="1" presStyleCnt="3">
        <dgm:presLayoutVars>
          <dgm:chMax val="1"/>
          <dgm:chPref val="1"/>
        </dgm:presLayoutVars>
      </dgm:prSet>
      <dgm:spPr/>
    </dgm:pt>
    <dgm:pt modelId="{FC542FF9-5796-4A1F-A9B3-DCB249C6F626}" type="pres">
      <dgm:prSet presAssocID="{BCBEF9AF-B6A3-4C0E-A4EC-3D2A391F1EA1}" presName="sibTrans" presStyleCnt="0"/>
      <dgm:spPr/>
    </dgm:pt>
    <dgm:pt modelId="{79A8079B-E943-4165-99CB-0CA45CA0CBB8}" type="pres">
      <dgm:prSet presAssocID="{898241D2-298C-40E0-A1EF-B0CB3715EDF7}" presName="compNode" presStyleCnt="0"/>
      <dgm:spPr/>
    </dgm:pt>
    <dgm:pt modelId="{567C1615-E2EE-435D-9780-913DC8F0A53F}" type="pres">
      <dgm:prSet presAssocID="{898241D2-298C-40E0-A1EF-B0CB3715ED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3322E45E-1BB5-42C5-BF35-3759E780ED00}" type="pres">
      <dgm:prSet presAssocID="{898241D2-298C-40E0-A1EF-B0CB3715EDF7}" presName="spaceRect" presStyleCnt="0"/>
      <dgm:spPr/>
    </dgm:pt>
    <dgm:pt modelId="{8419688B-30A0-4C2A-B2CE-3BB1FAE0E4BE}" type="pres">
      <dgm:prSet presAssocID="{898241D2-298C-40E0-A1EF-B0CB3715ED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A48E04-1379-4A6E-B260-2F6B4DED5043}" type="presOf" srcId="{14F6C998-D1BE-4231-A473-B52E1A60CED3}" destId="{9C1BEF3F-1B8A-4D2B-A6F7-950FF7108485}" srcOrd="0" destOrd="0" presId="urn:microsoft.com/office/officeart/2018/2/layout/IconLabelList"/>
    <dgm:cxn modelId="{66741015-56BE-47BA-AC9F-785909AB730A}" type="presOf" srcId="{A724E2B6-CA2D-48F4-B9B8-0D74B4395367}" destId="{82EE2686-FD22-44AD-A2C3-2EAF91C3C8D8}" srcOrd="0" destOrd="0" presId="urn:microsoft.com/office/officeart/2018/2/layout/IconLabelList"/>
    <dgm:cxn modelId="{B23A131A-D7DB-4311-9FC8-D3EDF6AD5EED}" type="presOf" srcId="{898241D2-298C-40E0-A1EF-B0CB3715EDF7}" destId="{8419688B-30A0-4C2A-B2CE-3BB1FAE0E4BE}" srcOrd="0" destOrd="0" presId="urn:microsoft.com/office/officeart/2018/2/layout/IconLabelList"/>
    <dgm:cxn modelId="{199C7936-1CD5-44E8-9F49-45F9073BF549}" srcId="{14F6C998-D1BE-4231-A473-B52E1A60CED3}" destId="{898241D2-298C-40E0-A1EF-B0CB3715EDF7}" srcOrd="2" destOrd="0" parTransId="{3D7F4102-8F93-4AF7-A406-EFA78F423D11}" sibTransId="{F0CA46B5-44C0-4381-B712-826FCB007C7E}"/>
    <dgm:cxn modelId="{CA2A6464-9F1D-42F9-B89B-D6F4AAFD20ED}" srcId="{14F6C998-D1BE-4231-A473-B52E1A60CED3}" destId="{E06CCC07-548E-40FE-87A7-89C4CA4B65D1}" srcOrd="1" destOrd="0" parTransId="{B1568DEE-2491-4B18-8B82-FF66915B6505}" sibTransId="{BCBEF9AF-B6A3-4C0E-A4EC-3D2A391F1EA1}"/>
    <dgm:cxn modelId="{436DB485-FBAB-45F8-9E6D-76A4431D8E92}" srcId="{14F6C998-D1BE-4231-A473-B52E1A60CED3}" destId="{A724E2B6-CA2D-48F4-B9B8-0D74B4395367}" srcOrd="0" destOrd="0" parTransId="{B619C1D9-859E-44D5-A515-868AE3D2F36F}" sibTransId="{25353E15-60C3-4758-AD5C-B7B0DDFFDD32}"/>
    <dgm:cxn modelId="{6C6F89A5-31F1-42EA-ADBD-854EE1C4CC04}" type="presOf" srcId="{E06CCC07-548E-40FE-87A7-89C4CA4B65D1}" destId="{37FF7276-85E9-493B-A460-A28DC65357D9}" srcOrd="0" destOrd="0" presId="urn:microsoft.com/office/officeart/2018/2/layout/IconLabelList"/>
    <dgm:cxn modelId="{6B005C06-9550-45B6-892B-0712ACD82654}" type="presParOf" srcId="{9C1BEF3F-1B8A-4D2B-A6F7-950FF7108485}" destId="{7BF2207E-6ACD-4F1D-A95E-59BAC3561301}" srcOrd="0" destOrd="0" presId="urn:microsoft.com/office/officeart/2018/2/layout/IconLabelList"/>
    <dgm:cxn modelId="{A91EB027-2DFC-4045-855A-B855A5738976}" type="presParOf" srcId="{7BF2207E-6ACD-4F1D-A95E-59BAC3561301}" destId="{0AAC1FAB-D7E9-413E-949A-48F797CB4219}" srcOrd="0" destOrd="0" presId="urn:microsoft.com/office/officeart/2018/2/layout/IconLabelList"/>
    <dgm:cxn modelId="{B6A8656B-B8A7-40D8-A842-4BD72BD3DC2D}" type="presParOf" srcId="{7BF2207E-6ACD-4F1D-A95E-59BAC3561301}" destId="{6BD07345-E851-4D11-A294-0831863087A7}" srcOrd="1" destOrd="0" presId="urn:microsoft.com/office/officeart/2018/2/layout/IconLabelList"/>
    <dgm:cxn modelId="{C52062D0-B2EF-441D-A9F8-12ECB55B2A79}" type="presParOf" srcId="{7BF2207E-6ACD-4F1D-A95E-59BAC3561301}" destId="{82EE2686-FD22-44AD-A2C3-2EAF91C3C8D8}" srcOrd="2" destOrd="0" presId="urn:microsoft.com/office/officeart/2018/2/layout/IconLabelList"/>
    <dgm:cxn modelId="{ECB2DC10-6871-4630-AC8C-D4E3D9BE28CB}" type="presParOf" srcId="{9C1BEF3F-1B8A-4D2B-A6F7-950FF7108485}" destId="{9FA1E802-9AA4-49EF-B332-4B23E69C3B71}" srcOrd="1" destOrd="0" presId="urn:microsoft.com/office/officeart/2018/2/layout/IconLabelList"/>
    <dgm:cxn modelId="{92F34F8E-49C8-47DE-9B6B-E559B22C12D8}" type="presParOf" srcId="{9C1BEF3F-1B8A-4D2B-A6F7-950FF7108485}" destId="{20606D3A-47AD-4489-9956-58E6D86B4F99}" srcOrd="2" destOrd="0" presId="urn:microsoft.com/office/officeart/2018/2/layout/IconLabelList"/>
    <dgm:cxn modelId="{68449659-6BDD-4A3A-A8BB-1C2FF0FBE5B4}" type="presParOf" srcId="{20606D3A-47AD-4489-9956-58E6D86B4F99}" destId="{1E06FFF0-668F-4AE5-8593-00F8C23BE2F7}" srcOrd="0" destOrd="0" presId="urn:microsoft.com/office/officeart/2018/2/layout/IconLabelList"/>
    <dgm:cxn modelId="{724332CD-CBAB-4B3E-893E-07D12EFAD240}" type="presParOf" srcId="{20606D3A-47AD-4489-9956-58E6D86B4F99}" destId="{744C3B79-4D51-430F-ABB2-27B2F3433FB0}" srcOrd="1" destOrd="0" presId="urn:microsoft.com/office/officeart/2018/2/layout/IconLabelList"/>
    <dgm:cxn modelId="{9A32CB81-2AD8-4EE2-8259-CF5AEA2FAB9E}" type="presParOf" srcId="{20606D3A-47AD-4489-9956-58E6D86B4F99}" destId="{37FF7276-85E9-493B-A460-A28DC65357D9}" srcOrd="2" destOrd="0" presId="urn:microsoft.com/office/officeart/2018/2/layout/IconLabelList"/>
    <dgm:cxn modelId="{E5E94B9E-C4C9-4C9E-B422-662D602813A3}" type="presParOf" srcId="{9C1BEF3F-1B8A-4D2B-A6F7-950FF7108485}" destId="{FC542FF9-5796-4A1F-A9B3-DCB249C6F626}" srcOrd="3" destOrd="0" presId="urn:microsoft.com/office/officeart/2018/2/layout/IconLabelList"/>
    <dgm:cxn modelId="{F5E805E9-1988-4D80-87B4-A65B239BD25C}" type="presParOf" srcId="{9C1BEF3F-1B8A-4D2B-A6F7-950FF7108485}" destId="{79A8079B-E943-4165-99CB-0CA45CA0CBB8}" srcOrd="4" destOrd="0" presId="urn:microsoft.com/office/officeart/2018/2/layout/IconLabelList"/>
    <dgm:cxn modelId="{F38EF886-A482-42A5-8F27-1850FB3A5436}" type="presParOf" srcId="{79A8079B-E943-4165-99CB-0CA45CA0CBB8}" destId="{567C1615-E2EE-435D-9780-913DC8F0A53F}" srcOrd="0" destOrd="0" presId="urn:microsoft.com/office/officeart/2018/2/layout/IconLabelList"/>
    <dgm:cxn modelId="{A6CB17DB-1E6F-44F5-A0BC-3D010D47BCB1}" type="presParOf" srcId="{79A8079B-E943-4165-99CB-0CA45CA0CBB8}" destId="{3322E45E-1BB5-42C5-BF35-3759E780ED00}" srcOrd="1" destOrd="0" presId="urn:microsoft.com/office/officeart/2018/2/layout/IconLabelList"/>
    <dgm:cxn modelId="{95BE42D5-CEBA-46BF-BC4E-27C51A777BAE}" type="presParOf" srcId="{79A8079B-E943-4165-99CB-0CA45CA0CBB8}" destId="{8419688B-30A0-4C2A-B2CE-3BB1FAE0E4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763518-BAFC-49F5-96CE-65ABB43EF4F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620570-EBC3-4BC1-9FAF-47266640E396}">
      <dgm:prSet/>
      <dgm:spPr/>
      <dgm:t>
        <a:bodyPr/>
        <a:lstStyle/>
        <a:p>
          <a:r>
            <a:rPr lang="en-US"/>
            <a:t>Home-ice advantage is a positive predictor</a:t>
          </a:r>
        </a:p>
      </dgm:t>
    </dgm:pt>
    <dgm:pt modelId="{E6116E80-6ADD-4527-9346-0B6ECCE888AB}" type="parTrans" cxnId="{FDAD0DA0-79C1-46CC-A091-28D5034BF57D}">
      <dgm:prSet/>
      <dgm:spPr/>
      <dgm:t>
        <a:bodyPr/>
        <a:lstStyle/>
        <a:p>
          <a:endParaRPr lang="en-US"/>
        </a:p>
      </dgm:t>
    </dgm:pt>
    <dgm:pt modelId="{4DEFB09B-5700-4DC7-AF78-DC29B4422434}" type="sibTrans" cxnId="{FDAD0DA0-79C1-46CC-A091-28D5034BF57D}">
      <dgm:prSet/>
      <dgm:spPr/>
      <dgm:t>
        <a:bodyPr/>
        <a:lstStyle/>
        <a:p>
          <a:endParaRPr lang="en-US"/>
        </a:p>
      </dgm:t>
    </dgm:pt>
    <dgm:pt modelId="{5DDEE109-6D4F-4818-9D91-1D1C9CEDD64C}">
      <dgm:prSet/>
      <dgm:spPr/>
      <dgm:t>
        <a:bodyPr/>
        <a:lstStyle/>
        <a:p>
          <a:r>
            <a:rPr lang="en-US"/>
            <a:t>Recent performance is the strongest predictor</a:t>
          </a:r>
        </a:p>
      </dgm:t>
    </dgm:pt>
    <dgm:pt modelId="{4F87DDED-9C6D-4EF5-9638-BE0DEB2D64CB}" type="parTrans" cxnId="{8750550F-435C-4D86-AADC-9AC47A32072D}">
      <dgm:prSet/>
      <dgm:spPr/>
      <dgm:t>
        <a:bodyPr/>
        <a:lstStyle/>
        <a:p>
          <a:endParaRPr lang="en-US"/>
        </a:p>
      </dgm:t>
    </dgm:pt>
    <dgm:pt modelId="{AB03E39E-CDE6-44BB-9219-F3876D07675F}" type="sibTrans" cxnId="{8750550F-435C-4D86-AADC-9AC47A32072D}">
      <dgm:prSet/>
      <dgm:spPr/>
      <dgm:t>
        <a:bodyPr/>
        <a:lstStyle/>
        <a:p>
          <a:endParaRPr lang="en-US"/>
        </a:p>
      </dgm:t>
    </dgm:pt>
    <dgm:pt modelId="{DADC4403-2821-4139-9B3F-8DA7527ABD71}">
      <dgm:prSet/>
      <dgm:spPr/>
      <dgm:t>
        <a:bodyPr/>
        <a:lstStyle/>
        <a:p>
          <a:r>
            <a:rPr lang="en-US"/>
            <a:t>Travel variables are weaker standalone predictors</a:t>
          </a:r>
        </a:p>
      </dgm:t>
    </dgm:pt>
    <dgm:pt modelId="{0D995F1A-1F42-4B46-A7A9-AB6AC534445A}" type="parTrans" cxnId="{5333B30E-B3E3-4B62-854B-F068E3DA6B84}">
      <dgm:prSet/>
      <dgm:spPr/>
      <dgm:t>
        <a:bodyPr/>
        <a:lstStyle/>
        <a:p>
          <a:endParaRPr lang="en-US"/>
        </a:p>
      </dgm:t>
    </dgm:pt>
    <dgm:pt modelId="{DEDDAF97-E915-4203-9E88-A37A1A171245}" type="sibTrans" cxnId="{5333B30E-B3E3-4B62-854B-F068E3DA6B84}">
      <dgm:prSet/>
      <dgm:spPr/>
      <dgm:t>
        <a:bodyPr/>
        <a:lstStyle/>
        <a:p>
          <a:endParaRPr lang="en-US"/>
        </a:p>
      </dgm:t>
    </dgm:pt>
    <dgm:pt modelId="{B12A16B3-9D23-40ED-BD9D-1FB2544EBB20}" type="pres">
      <dgm:prSet presAssocID="{20763518-BAFC-49F5-96CE-65ABB43EF4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4A40C-D549-4155-A5B4-AD2FCDD09F2A}" type="pres">
      <dgm:prSet presAssocID="{7D620570-EBC3-4BC1-9FAF-47266640E396}" presName="hierRoot1" presStyleCnt="0"/>
      <dgm:spPr/>
    </dgm:pt>
    <dgm:pt modelId="{79F67099-545F-43EF-9E37-FA821DF8474C}" type="pres">
      <dgm:prSet presAssocID="{7D620570-EBC3-4BC1-9FAF-47266640E396}" presName="composite" presStyleCnt="0"/>
      <dgm:spPr/>
    </dgm:pt>
    <dgm:pt modelId="{913EE0FB-408B-4B9C-9FD0-5235AE7555CE}" type="pres">
      <dgm:prSet presAssocID="{7D620570-EBC3-4BC1-9FAF-47266640E396}" presName="background" presStyleLbl="node0" presStyleIdx="0" presStyleCnt="3"/>
      <dgm:spPr/>
    </dgm:pt>
    <dgm:pt modelId="{4118ADE9-3A42-41DA-8288-FB2ACD2DAE09}" type="pres">
      <dgm:prSet presAssocID="{7D620570-EBC3-4BC1-9FAF-47266640E396}" presName="text" presStyleLbl="fgAcc0" presStyleIdx="0" presStyleCnt="3">
        <dgm:presLayoutVars>
          <dgm:chPref val="3"/>
        </dgm:presLayoutVars>
      </dgm:prSet>
      <dgm:spPr/>
    </dgm:pt>
    <dgm:pt modelId="{825DFBD8-01E4-4434-A843-291BBAF865B5}" type="pres">
      <dgm:prSet presAssocID="{7D620570-EBC3-4BC1-9FAF-47266640E396}" presName="hierChild2" presStyleCnt="0"/>
      <dgm:spPr/>
    </dgm:pt>
    <dgm:pt modelId="{B7E5F4D9-A607-4B9E-AF4B-63C838E21E06}" type="pres">
      <dgm:prSet presAssocID="{5DDEE109-6D4F-4818-9D91-1D1C9CEDD64C}" presName="hierRoot1" presStyleCnt="0"/>
      <dgm:spPr/>
    </dgm:pt>
    <dgm:pt modelId="{2BBC1CB2-79BC-4306-8029-3EBBCCA30555}" type="pres">
      <dgm:prSet presAssocID="{5DDEE109-6D4F-4818-9D91-1D1C9CEDD64C}" presName="composite" presStyleCnt="0"/>
      <dgm:spPr/>
    </dgm:pt>
    <dgm:pt modelId="{BA49D733-0DF7-4602-BEFC-8EEBE4DCD020}" type="pres">
      <dgm:prSet presAssocID="{5DDEE109-6D4F-4818-9D91-1D1C9CEDD64C}" presName="background" presStyleLbl="node0" presStyleIdx="1" presStyleCnt="3"/>
      <dgm:spPr/>
    </dgm:pt>
    <dgm:pt modelId="{E2EED14E-B6FA-43E2-BAB7-26C8E4A25C09}" type="pres">
      <dgm:prSet presAssocID="{5DDEE109-6D4F-4818-9D91-1D1C9CEDD64C}" presName="text" presStyleLbl="fgAcc0" presStyleIdx="1" presStyleCnt="3">
        <dgm:presLayoutVars>
          <dgm:chPref val="3"/>
        </dgm:presLayoutVars>
      </dgm:prSet>
      <dgm:spPr/>
    </dgm:pt>
    <dgm:pt modelId="{E7CFDBB0-4E8E-4CDC-8D48-BEA472D47A84}" type="pres">
      <dgm:prSet presAssocID="{5DDEE109-6D4F-4818-9D91-1D1C9CEDD64C}" presName="hierChild2" presStyleCnt="0"/>
      <dgm:spPr/>
    </dgm:pt>
    <dgm:pt modelId="{8F75B728-A9FD-47B7-9A61-05A4F5C3AEFF}" type="pres">
      <dgm:prSet presAssocID="{DADC4403-2821-4139-9B3F-8DA7527ABD71}" presName="hierRoot1" presStyleCnt="0"/>
      <dgm:spPr/>
    </dgm:pt>
    <dgm:pt modelId="{A459A649-7CEC-4D96-81F7-32AAE24347ED}" type="pres">
      <dgm:prSet presAssocID="{DADC4403-2821-4139-9B3F-8DA7527ABD71}" presName="composite" presStyleCnt="0"/>
      <dgm:spPr/>
    </dgm:pt>
    <dgm:pt modelId="{D5A8C8D5-6C0D-4E65-A25F-EFA86B9C32D6}" type="pres">
      <dgm:prSet presAssocID="{DADC4403-2821-4139-9B3F-8DA7527ABD71}" presName="background" presStyleLbl="node0" presStyleIdx="2" presStyleCnt="3"/>
      <dgm:spPr/>
    </dgm:pt>
    <dgm:pt modelId="{04739255-9FD6-4217-ACEF-BDCA922C715B}" type="pres">
      <dgm:prSet presAssocID="{DADC4403-2821-4139-9B3F-8DA7527ABD71}" presName="text" presStyleLbl="fgAcc0" presStyleIdx="2" presStyleCnt="3">
        <dgm:presLayoutVars>
          <dgm:chPref val="3"/>
        </dgm:presLayoutVars>
      </dgm:prSet>
      <dgm:spPr/>
    </dgm:pt>
    <dgm:pt modelId="{472BF39A-24BF-4418-8CA4-34EF51B9164C}" type="pres">
      <dgm:prSet presAssocID="{DADC4403-2821-4139-9B3F-8DA7527ABD71}" presName="hierChild2" presStyleCnt="0"/>
      <dgm:spPr/>
    </dgm:pt>
  </dgm:ptLst>
  <dgm:cxnLst>
    <dgm:cxn modelId="{5333B30E-B3E3-4B62-854B-F068E3DA6B84}" srcId="{20763518-BAFC-49F5-96CE-65ABB43EF4FC}" destId="{DADC4403-2821-4139-9B3F-8DA7527ABD71}" srcOrd="2" destOrd="0" parTransId="{0D995F1A-1F42-4B46-A7A9-AB6AC534445A}" sibTransId="{DEDDAF97-E915-4203-9E88-A37A1A171245}"/>
    <dgm:cxn modelId="{8750550F-435C-4D86-AADC-9AC47A32072D}" srcId="{20763518-BAFC-49F5-96CE-65ABB43EF4FC}" destId="{5DDEE109-6D4F-4818-9D91-1D1C9CEDD64C}" srcOrd="1" destOrd="0" parTransId="{4F87DDED-9C6D-4EF5-9638-BE0DEB2D64CB}" sibTransId="{AB03E39E-CDE6-44BB-9219-F3876D07675F}"/>
    <dgm:cxn modelId="{EA9AF736-0C71-475E-A43F-4F58B078E6AD}" type="presOf" srcId="{DADC4403-2821-4139-9B3F-8DA7527ABD71}" destId="{04739255-9FD6-4217-ACEF-BDCA922C715B}" srcOrd="0" destOrd="0" presId="urn:microsoft.com/office/officeart/2005/8/layout/hierarchy1"/>
    <dgm:cxn modelId="{FDAD0DA0-79C1-46CC-A091-28D5034BF57D}" srcId="{20763518-BAFC-49F5-96CE-65ABB43EF4FC}" destId="{7D620570-EBC3-4BC1-9FAF-47266640E396}" srcOrd="0" destOrd="0" parTransId="{E6116E80-6ADD-4527-9346-0B6ECCE888AB}" sibTransId="{4DEFB09B-5700-4DC7-AF78-DC29B4422434}"/>
    <dgm:cxn modelId="{EB60C9A6-7BF4-469C-A4B4-A83AC44C0923}" type="presOf" srcId="{20763518-BAFC-49F5-96CE-65ABB43EF4FC}" destId="{B12A16B3-9D23-40ED-BD9D-1FB2544EBB20}" srcOrd="0" destOrd="0" presId="urn:microsoft.com/office/officeart/2005/8/layout/hierarchy1"/>
    <dgm:cxn modelId="{B6D382F4-AEDC-47B5-ADCB-AB9D9F7A870E}" type="presOf" srcId="{5DDEE109-6D4F-4818-9D91-1D1C9CEDD64C}" destId="{E2EED14E-B6FA-43E2-BAB7-26C8E4A25C09}" srcOrd="0" destOrd="0" presId="urn:microsoft.com/office/officeart/2005/8/layout/hierarchy1"/>
    <dgm:cxn modelId="{86E440F6-FCD9-426C-B63C-36505645D79C}" type="presOf" srcId="{7D620570-EBC3-4BC1-9FAF-47266640E396}" destId="{4118ADE9-3A42-41DA-8288-FB2ACD2DAE09}" srcOrd="0" destOrd="0" presId="urn:microsoft.com/office/officeart/2005/8/layout/hierarchy1"/>
    <dgm:cxn modelId="{62C4D4E3-03AE-4DDE-8BF0-73D7622CCD81}" type="presParOf" srcId="{B12A16B3-9D23-40ED-BD9D-1FB2544EBB20}" destId="{6F34A40C-D549-4155-A5B4-AD2FCDD09F2A}" srcOrd="0" destOrd="0" presId="urn:microsoft.com/office/officeart/2005/8/layout/hierarchy1"/>
    <dgm:cxn modelId="{EA55C711-3F5C-489C-9BDE-7728D2E5F774}" type="presParOf" srcId="{6F34A40C-D549-4155-A5B4-AD2FCDD09F2A}" destId="{79F67099-545F-43EF-9E37-FA821DF8474C}" srcOrd="0" destOrd="0" presId="urn:microsoft.com/office/officeart/2005/8/layout/hierarchy1"/>
    <dgm:cxn modelId="{723864AE-4535-4CA2-A94D-F614D7EEF8E9}" type="presParOf" srcId="{79F67099-545F-43EF-9E37-FA821DF8474C}" destId="{913EE0FB-408B-4B9C-9FD0-5235AE7555CE}" srcOrd="0" destOrd="0" presId="urn:microsoft.com/office/officeart/2005/8/layout/hierarchy1"/>
    <dgm:cxn modelId="{BDCEC9F5-235C-44FB-AC40-A7FDD0089195}" type="presParOf" srcId="{79F67099-545F-43EF-9E37-FA821DF8474C}" destId="{4118ADE9-3A42-41DA-8288-FB2ACD2DAE09}" srcOrd="1" destOrd="0" presId="urn:microsoft.com/office/officeart/2005/8/layout/hierarchy1"/>
    <dgm:cxn modelId="{3DF3FCA4-E74D-45B0-AE42-E78595F6E32D}" type="presParOf" srcId="{6F34A40C-D549-4155-A5B4-AD2FCDD09F2A}" destId="{825DFBD8-01E4-4434-A843-291BBAF865B5}" srcOrd="1" destOrd="0" presId="urn:microsoft.com/office/officeart/2005/8/layout/hierarchy1"/>
    <dgm:cxn modelId="{A3C71E6A-FB00-4CBB-9C1E-DAE2C3875B25}" type="presParOf" srcId="{B12A16B3-9D23-40ED-BD9D-1FB2544EBB20}" destId="{B7E5F4D9-A607-4B9E-AF4B-63C838E21E06}" srcOrd="1" destOrd="0" presId="urn:microsoft.com/office/officeart/2005/8/layout/hierarchy1"/>
    <dgm:cxn modelId="{7E2915C0-194E-49D4-A310-CDCA2B7A9946}" type="presParOf" srcId="{B7E5F4D9-A607-4B9E-AF4B-63C838E21E06}" destId="{2BBC1CB2-79BC-4306-8029-3EBBCCA30555}" srcOrd="0" destOrd="0" presId="urn:microsoft.com/office/officeart/2005/8/layout/hierarchy1"/>
    <dgm:cxn modelId="{C3859E72-D91C-4B1E-8A46-DF567CC76A92}" type="presParOf" srcId="{2BBC1CB2-79BC-4306-8029-3EBBCCA30555}" destId="{BA49D733-0DF7-4602-BEFC-8EEBE4DCD020}" srcOrd="0" destOrd="0" presId="urn:microsoft.com/office/officeart/2005/8/layout/hierarchy1"/>
    <dgm:cxn modelId="{EA9E4807-2371-4F9B-ACA5-2E363CA727FC}" type="presParOf" srcId="{2BBC1CB2-79BC-4306-8029-3EBBCCA30555}" destId="{E2EED14E-B6FA-43E2-BAB7-26C8E4A25C09}" srcOrd="1" destOrd="0" presId="urn:microsoft.com/office/officeart/2005/8/layout/hierarchy1"/>
    <dgm:cxn modelId="{FF6755BB-9159-4455-BBED-AB262F6BEC37}" type="presParOf" srcId="{B7E5F4D9-A607-4B9E-AF4B-63C838E21E06}" destId="{E7CFDBB0-4E8E-4CDC-8D48-BEA472D47A84}" srcOrd="1" destOrd="0" presId="urn:microsoft.com/office/officeart/2005/8/layout/hierarchy1"/>
    <dgm:cxn modelId="{C0EF4A02-7E1B-465A-B3F8-BF5FE278FD1D}" type="presParOf" srcId="{B12A16B3-9D23-40ED-BD9D-1FB2544EBB20}" destId="{8F75B728-A9FD-47B7-9A61-05A4F5C3AEFF}" srcOrd="2" destOrd="0" presId="urn:microsoft.com/office/officeart/2005/8/layout/hierarchy1"/>
    <dgm:cxn modelId="{F62A393D-6302-4B43-8F64-7DA0D2DB88A4}" type="presParOf" srcId="{8F75B728-A9FD-47B7-9A61-05A4F5C3AEFF}" destId="{A459A649-7CEC-4D96-81F7-32AAE24347ED}" srcOrd="0" destOrd="0" presId="urn:microsoft.com/office/officeart/2005/8/layout/hierarchy1"/>
    <dgm:cxn modelId="{5E905CD4-1C4F-473F-A1C5-D02A2DAEA6A1}" type="presParOf" srcId="{A459A649-7CEC-4D96-81F7-32AAE24347ED}" destId="{D5A8C8D5-6C0D-4E65-A25F-EFA86B9C32D6}" srcOrd="0" destOrd="0" presId="urn:microsoft.com/office/officeart/2005/8/layout/hierarchy1"/>
    <dgm:cxn modelId="{46B46774-57B2-4E29-8B49-1A977B2E4F4E}" type="presParOf" srcId="{A459A649-7CEC-4D96-81F7-32AAE24347ED}" destId="{04739255-9FD6-4217-ACEF-BDCA922C715B}" srcOrd="1" destOrd="0" presId="urn:microsoft.com/office/officeart/2005/8/layout/hierarchy1"/>
    <dgm:cxn modelId="{2AFF39C0-D050-4F32-81AB-788A67877F51}" type="presParOf" srcId="{8F75B728-A9FD-47B7-9A61-05A4F5C3AEFF}" destId="{472BF39A-24BF-4418-8CA4-34EF51B916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763518-BAFC-49F5-96CE-65ABB43EF4F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2A16B3-9D23-40ED-BD9D-1FB2544EBB20}" type="pres">
      <dgm:prSet presAssocID="{20763518-BAFC-49F5-96CE-65ABB43EF4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B60C9A6-7BF4-469C-A4B4-A83AC44C0923}" type="presOf" srcId="{20763518-BAFC-49F5-96CE-65ABB43EF4FC}" destId="{B12A16B3-9D23-40ED-BD9D-1FB2544EBB20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2376D8-D0D2-4343-8252-7441D03062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5069B3-3BAE-4E85-83A6-81A132738342}">
      <dgm:prSet/>
      <dgm:spPr/>
      <dgm:t>
        <a:bodyPr/>
        <a:lstStyle/>
        <a:p>
          <a:pPr>
            <a:defRPr cap="all"/>
          </a:pPr>
          <a:r>
            <a:rPr lang="en-US"/>
            <a:t>Contextual factors matter but are secondary</a:t>
          </a:r>
        </a:p>
      </dgm:t>
    </dgm:pt>
    <dgm:pt modelId="{713DED54-3314-4DED-98FB-D35954A55D31}" type="parTrans" cxnId="{07762190-63B1-4DAB-A00C-669A006B46B7}">
      <dgm:prSet/>
      <dgm:spPr/>
      <dgm:t>
        <a:bodyPr/>
        <a:lstStyle/>
        <a:p>
          <a:endParaRPr lang="en-US"/>
        </a:p>
      </dgm:t>
    </dgm:pt>
    <dgm:pt modelId="{EA9F9F87-21EE-4AE6-8CCC-7A9E5F340338}" type="sibTrans" cxnId="{07762190-63B1-4DAB-A00C-669A006B46B7}">
      <dgm:prSet/>
      <dgm:spPr/>
      <dgm:t>
        <a:bodyPr/>
        <a:lstStyle/>
        <a:p>
          <a:endParaRPr lang="en-US"/>
        </a:p>
      </dgm:t>
    </dgm:pt>
    <dgm:pt modelId="{2B6A7398-25FE-4908-9C82-39D7B125051A}">
      <dgm:prSet/>
      <dgm:spPr/>
      <dgm:t>
        <a:bodyPr/>
        <a:lstStyle/>
        <a:p>
          <a:pPr>
            <a:defRPr cap="all"/>
          </a:pPr>
          <a:r>
            <a:rPr lang="en-US"/>
            <a:t>Recent performance drives win probability</a:t>
          </a:r>
        </a:p>
      </dgm:t>
    </dgm:pt>
    <dgm:pt modelId="{60B1BF6B-64AD-4B96-B6AC-6B02EABC05C9}" type="parTrans" cxnId="{9B3CC979-47ED-471B-87DF-20ADCA82BEC1}">
      <dgm:prSet/>
      <dgm:spPr/>
      <dgm:t>
        <a:bodyPr/>
        <a:lstStyle/>
        <a:p>
          <a:endParaRPr lang="en-US"/>
        </a:p>
      </dgm:t>
    </dgm:pt>
    <dgm:pt modelId="{BDA16317-17B6-4D42-A0A9-4216490B576C}" type="sibTrans" cxnId="{9B3CC979-47ED-471B-87DF-20ADCA82BEC1}">
      <dgm:prSet/>
      <dgm:spPr/>
      <dgm:t>
        <a:bodyPr/>
        <a:lstStyle/>
        <a:p>
          <a:endParaRPr lang="en-US"/>
        </a:p>
      </dgm:t>
    </dgm:pt>
    <dgm:pt modelId="{246321A7-C65E-4542-ADE3-EE7EF385093A}">
      <dgm:prSet/>
      <dgm:spPr/>
      <dgm:t>
        <a:bodyPr/>
        <a:lstStyle/>
        <a:p>
          <a:pPr>
            <a:defRPr cap="all"/>
          </a:pPr>
          <a:r>
            <a:rPr lang="en-US"/>
            <a:t>Visual analysis complements modeling</a:t>
          </a:r>
        </a:p>
      </dgm:t>
    </dgm:pt>
    <dgm:pt modelId="{9D26E83A-E942-436B-80F9-394D5B16AF5B}" type="parTrans" cxnId="{5926CA89-D1B7-4455-B55E-49FBB5BAC064}">
      <dgm:prSet/>
      <dgm:spPr/>
      <dgm:t>
        <a:bodyPr/>
        <a:lstStyle/>
        <a:p>
          <a:endParaRPr lang="en-US"/>
        </a:p>
      </dgm:t>
    </dgm:pt>
    <dgm:pt modelId="{EACB84C9-ADB7-4F55-8646-849E9530A80B}" type="sibTrans" cxnId="{5926CA89-D1B7-4455-B55E-49FBB5BAC064}">
      <dgm:prSet/>
      <dgm:spPr/>
      <dgm:t>
        <a:bodyPr/>
        <a:lstStyle/>
        <a:p>
          <a:endParaRPr lang="en-US"/>
        </a:p>
      </dgm:t>
    </dgm:pt>
    <dgm:pt modelId="{5518C7F8-AA97-4A21-81A1-EAF3FF24CDFB}" type="pres">
      <dgm:prSet presAssocID="{0B2376D8-D0D2-4343-8252-7441D030626E}" presName="root" presStyleCnt="0">
        <dgm:presLayoutVars>
          <dgm:dir/>
          <dgm:resizeHandles val="exact"/>
        </dgm:presLayoutVars>
      </dgm:prSet>
      <dgm:spPr/>
    </dgm:pt>
    <dgm:pt modelId="{0C4FF6A8-1F8B-4FC0-86EC-DA0C17814D06}" type="pres">
      <dgm:prSet presAssocID="{3D5069B3-3BAE-4E85-83A6-81A132738342}" presName="compNode" presStyleCnt="0"/>
      <dgm:spPr/>
    </dgm:pt>
    <dgm:pt modelId="{7CB693CA-22DC-4A26-BB9E-15C8A10B42CC}" type="pres">
      <dgm:prSet presAssocID="{3D5069B3-3BAE-4E85-83A6-81A132738342}" presName="iconBgRect" presStyleLbl="bgShp" presStyleIdx="0" presStyleCnt="3"/>
      <dgm:spPr/>
    </dgm:pt>
    <dgm:pt modelId="{BAADC18C-31DA-4257-9EEE-93C2D75E5B91}" type="pres">
      <dgm:prSet presAssocID="{3D5069B3-3BAE-4E85-83A6-81A1327383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2452DA7-D335-48C5-9CA7-D6F1081751DE}" type="pres">
      <dgm:prSet presAssocID="{3D5069B3-3BAE-4E85-83A6-81A132738342}" presName="spaceRect" presStyleCnt="0"/>
      <dgm:spPr/>
    </dgm:pt>
    <dgm:pt modelId="{2463F721-AA8B-4930-91D8-BA79A11E1E65}" type="pres">
      <dgm:prSet presAssocID="{3D5069B3-3BAE-4E85-83A6-81A132738342}" presName="textRect" presStyleLbl="revTx" presStyleIdx="0" presStyleCnt="3">
        <dgm:presLayoutVars>
          <dgm:chMax val="1"/>
          <dgm:chPref val="1"/>
        </dgm:presLayoutVars>
      </dgm:prSet>
      <dgm:spPr/>
    </dgm:pt>
    <dgm:pt modelId="{58B77D37-F6A9-4721-AFD9-18BE99DBC902}" type="pres">
      <dgm:prSet presAssocID="{EA9F9F87-21EE-4AE6-8CCC-7A9E5F340338}" presName="sibTrans" presStyleCnt="0"/>
      <dgm:spPr/>
    </dgm:pt>
    <dgm:pt modelId="{0309FBA0-2999-4996-95D3-4578B95441AC}" type="pres">
      <dgm:prSet presAssocID="{2B6A7398-25FE-4908-9C82-39D7B125051A}" presName="compNode" presStyleCnt="0"/>
      <dgm:spPr/>
    </dgm:pt>
    <dgm:pt modelId="{6E54DE7B-A1AA-4AB3-B971-398F3903DC0F}" type="pres">
      <dgm:prSet presAssocID="{2B6A7398-25FE-4908-9C82-39D7B125051A}" presName="iconBgRect" presStyleLbl="bgShp" presStyleIdx="1" presStyleCnt="3"/>
      <dgm:spPr/>
    </dgm:pt>
    <dgm:pt modelId="{B413F9BF-09B0-4A43-A42D-19D112645421}" type="pres">
      <dgm:prSet presAssocID="{2B6A7398-25FE-4908-9C82-39D7B12505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C8CCF58-AFD4-4E3E-8130-6B0513F421EE}" type="pres">
      <dgm:prSet presAssocID="{2B6A7398-25FE-4908-9C82-39D7B125051A}" presName="spaceRect" presStyleCnt="0"/>
      <dgm:spPr/>
    </dgm:pt>
    <dgm:pt modelId="{5573EF52-6F50-487A-AD44-0FC838271CF9}" type="pres">
      <dgm:prSet presAssocID="{2B6A7398-25FE-4908-9C82-39D7B125051A}" presName="textRect" presStyleLbl="revTx" presStyleIdx="1" presStyleCnt="3">
        <dgm:presLayoutVars>
          <dgm:chMax val="1"/>
          <dgm:chPref val="1"/>
        </dgm:presLayoutVars>
      </dgm:prSet>
      <dgm:spPr/>
    </dgm:pt>
    <dgm:pt modelId="{27051154-897E-41B1-AD62-E5BC59D58B2D}" type="pres">
      <dgm:prSet presAssocID="{BDA16317-17B6-4D42-A0A9-4216490B576C}" presName="sibTrans" presStyleCnt="0"/>
      <dgm:spPr/>
    </dgm:pt>
    <dgm:pt modelId="{4AFC576D-73FA-4F66-9896-5BEC2A978A60}" type="pres">
      <dgm:prSet presAssocID="{246321A7-C65E-4542-ADE3-EE7EF385093A}" presName="compNode" presStyleCnt="0"/>
      <dgm:spPr/>
    </dgm:pt>
    <dgm:pt modelId="{292B3FCE-C185-482E-8B45-2363F0CD07E6}" type="pres">
      <dgm:prSet presAssocID="{246321A7-C65E-4542-ADE3-EE7EF385093A}" presName="iconBgRect" presStyleLbl="bgShp" presStyleIdx="2" presStyleCnt="3"/>
      <dgm:spPr/>
    </dgm:pt>
    <dgm:pt modelId="{9AE55B79-0F6C-48D3-9C15-DB8CA99E5AA3}" type="pres">
      <dgm:prSet presAssocID="{246321A7-C65E-4542-ADE3-EE7EF38509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B43DA80-C082-4059-922A-55B0FAF9E667}" type="pres">
      <dgm:prSet presAssocID="{246321A7-C65E-4542-ADE3-EE7EF385093A}" presName="spaceRect" presStyleCnt="0"/>
      <dgm:spPr/>
    </dgm:pt>
    <dgm:pt modelId="{B606D64E-54A5-47F0-B2DC-E26B91D03853}" type="pres">
      <dgm:prSet presAssocID="{246321A7-C65E-4542-ADE3-EE7EF385093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88254A-254A-4F61-A4A7-FDCE75CE0951}" type="presOf" srcId="{2B6A7398-25FE-4908-9C82-39D7B125051A}" destId="{5573EF52-6F50-487A-AD44-0FC838271CF9}" srcOrd="0" destOrd="0" presId="urn:microsoft.com/office/officeart/2018/5/layout/IconCircleLabelList"/>
    <dgm:cxn modelId="{D1CC6B6B-CDCA-4F8F-97BD-511D315FABBF}" type="presOf" srcId="{246321A7-C65E-4542-ADE3-EE7EF385093A}" destId="{B606D64E-54A5-47F0-B2DC-E26B91D03853}" srcOrd="0" destOrd="0" presId="urn:microsoft.com/office/officeart/2018/5/layout/IconCircleLabelList"/>
    <dgm:cxn modelId="{9B3CC979-47ED-471B-87DF-20ADCA82BEC1}" srcId="{0B2376D8-D0D2-4343-8252-7441D030626E}" destId="{2B6A7398-25FE-4908-9C82-39D7B125051A}" srcOrd="1" destOrd="0" parTransId="{60B1BF6B-64AD-4B96-B6AC-6B02EABC05C9}" sibTransId="{BDA16317-17B6-4D42-A0A9-4216490B576C}"/>
    <dgm:cxn modelId="{5926CA89-D1B7-4455-B55E-49FBB5BAC064}" srcId="{0B2376D8-D0D2-4343-8252-7441D030626E}" destId="{246321A7-C65E-4542-ADE3-EE7EF385093A}" srcOrd="2" destOrd="0" parTransId="{9D26E83A-E942-436B-80F9-394D5B16AF5B}" sibTransId="{EACB84C9-ADB7-4F55-8646-849E9530A80B}"/>
    <dgm:cxn modelId="{07762190-63B1-4DAB-A00C-669A006B46B7}" srcId="{0B2376D8-D0D2-4343-8252-7441D030626E}" destId="{3D5069B3-3BAE-4E85-83A6-81A132738342}" srcOrd="0" destOrd="0" parTransId="{713DED54-3314-4DED-98FB-D35954A55D31}" sibTransId="{EA9F9F87-21EE-4AE6-8CCC-7A9E5F340338}"/>
    <dgm:cxn modelId="{A8B9E9CF-F815-4161-A0F0-FE640ADAB655}" type="presOf" srcId="{3D5069B3-3BAE-4E85-83A6-81A132738342}" destId="{2463F721-AA8B-4930-91D8-BA79A11E1E65}" srcOrd="0" destOrd="0" presId="urn:microsoft.com/office/officeart/2018/5/layout/IconCircleLabelList"/>
    <dgm:cxn modelId="{488CEBF7-55D0-4CBC-97C1-76C4ED3A5897}" type="presOf" srcId="{0B2376D8-D0D2-4343-8252-7441D030626E}" destId="{5518C7F8-AA97-4A21-81A1-EAF3FF24CDFB}" srcOrd="0" destOrd="0" presId="urn:microsoft.com/office/officeart/2018/5/layout/IconCircleLabelList"/>
    <dgm:cxn modelId="{7E191504-2A69-4D63-B612-6B09C60AF821}" type="presParOf" srcId="{5518C7F8-AA97-4A21-81A1-EAF3FF24CDFB}" destId="{0C4FF6A8-1F8B-4FC0-86EC-DA0C17814D06}" srcOrd="0" destOrd="0" presId="urn:microsoft.com/office/officeart/2018/5/layout/IconCircleLabelList"/>
    <dgm:cxn modelId="{42EA2CAA-37BF-40AD-9E9D-9FEC7DD897A2}" type="presParOf" srcId="{0C4FF6A8-1F8B-4FC0-86EC-DA0C17814D06}" destId="{7CB693CA-22DC-4A26-BB9E-15C8A10B42CC}" srcOrd="0" destOrd="0" presId="urn:microsoft.com/office/officeart/2018/5/layout/IconCircleLabelList"/>
    <dgm:cxn modelId="{E7C26B22-5363-4CB8-930A-C39B06E8B058}" type="presParOf" srcId="{0C4FF6A8-1F8B-4FC0-86EC-DA0C17814D06}" destId="{BAADC18C-31DA-4257-9EEE-93C2D75E5B91}" srcOrd="1" destOrd="0" presId="urn:microsoft.com/office/officeart/2018/5/layout/IconCircleLabelList"/>
    <dgm:cxn modelId="{B16045A9-2EF4-488A-9625-91CF392C6907}" type="presParOf" srcId="{0C4FF6A8-1F8B-4FC0-86EC-DA0C17814D06}" destId="{C2452DA7-D335-48C5-9CA7-D6F1081751DE}" srcOrd="2" destOrd="0" presId="urn:microsoft.com/office/officeart/2018/5/layout/IconCircleLabelList"/>
    <dgm:cxn modelId="{26BD712E-BA7F-457F-8901-2832067229E9}" type="presParOf" srcId="{0C4FF6A8-1F8B-4FC0-86EC-DA0C17814D06}" destId="{2463F721-AA8B-4930-91D8-BA79A11E1E65}" srcOrd="3" destOrd="0" presId="urn:microsoft.com/office/officeart/2018/5/layout/IconCircleLabelList"/>
    <dgm:cxn modelId="{B7CCBF19-9283-4191-814B-B07D7874D48C}" type="presParOf" srcId="{5518C7F8-AA97-4A21-81A1-EAF3FF24CDFB}" destId="{58B77D37-F6A9-4721-AFD9-18BE99DBC902}" srcOrd="1" destOrd="0" presId="urn:microsoft.com/office/officeart/2018/5/layout/IconCircleLabelList"/>
    <dgm:cxn modelId="{369E9330-31C5-4D8D-A446-4A259D947665}" type="presParOf" srcId="{5518C7F8-AA97-4A21-81A1-EAF3FF24CDFB}" destId="{0309FBA0-2999-4996-95D3-4578B95441AC}" srcOrd="2" destOrd="0" presId="urn:microsoft.com/office/officeart/2018/5/layout/IconCircleLabelList"/>
    <dgm:cxn modelId="{78BCF48D-6B29-453D-916E-3B54D3347FFF}" type="presParOf" srcId="{0309FBA0-2999-4996-95D3-4578B95441AC}" destId="{6E54DE7B-A1AA-4AB3-B971-398F3903DC0F}" srcOrd="0" destOrd="0" presId="urn:microsoft.com/office/officeart/2018/5/layout/IconCircleLabelList"/>
    <dgm:cxn modelId="{BF666790-C9EF-453B-B0E0-7EB7FB46A9E1}" type="presParOf" srcId="{0309FBA0-2999-4996-95D3-4578B95441AC}" destId="{B413F9BF-09B0-4A43-A42D-19D112645421}" srcOrd="1" destOrd="0" presId="urn:microsoft.com/office/officeart/2018/5/layout/IconCircleLabelList"/>
    <dgm:cxn modelId="{326E4841-2EA2-4BE8-B36B-228CF4A2E4AE}" type="presParOf" srcId="{0309FBA0-2999-4996-95D3-4578B95441AC}" destId="{FC8CCF58-AFD4-4E3E-8130-6B0513F421EE}" srcOrd="2" destOrd="0" presId="urn:microsoft.com/office/officeart/2018/5/layout/IconCircleLabelList"/>
    <dgm:cxn modelId="{DD37C05E-C0F4-4F0C-9AFB-FEBAE4D3CE47}" type="presParOf" srcId="{0309FBA0-2999-4996-95D3-4578B95441AC}" destId="{5573EF52-6F50-487A-AD44-0FC838271CF9}" srcOrd="3" destOrd="0" presId="urn:microsoft.com/office/officeart/2018/5/layout/IconCircleLabelList"/>
    <dgm:cxn modelId="{699FF981-2FAF-4122-9A33-34B6EC4A8088}" type="presParOf" srcId="{5518C7F8-AA97-4A21-81A1-EAF3FF24CDFB}" destId="{27051154-897E-41B1-AD62-E5BC59D58B2D}" srcOrd="3" destOrd="0" presId="urn:microsoft.com/office/officeart/2018/5/layout/IconCircleLabelList"/>
    <dgm:cxn modelId="{4322C8DB-8515-463E-A36E-B703759DB052}" type="presParOf" srcId="{5518C7F8-AA97-4A21-81A1-EAF3FF24CDFB}" destId="{4AFC576D-73FA-4F66-9896-5BEC2A978A60}" srcOrd="4" destOrd="0" presId="urn:microsoft.com/office/officeart/2018/5/layout/IconCircleLabelList"/>
    <dgm:cxn modelId="{FE474E5B-9B6B-4564-9669-6EC67694D0FB}" type="presParOf" srcId="{4AFC576D-73FA-4F66-9896-5BEC2A978A60}" destId="{292B3FCE-C185-482E-8B45-2363F0CD07E6}" srcOrd="0" destOrd="0" presId="urn:microsoft.com/office/officeart/2018/5/layout/IconCircleLabelList"/>
    <dgm:cxn modelId="{36537A6B-4D23-4029-AB43-B0AA5A22D954}" type="presParOf" srcId="{4AFC576D-73FA-4F66-9896-5BEC2A978A60}" destId="{9AE55B79-0F6C-48D3-9C15-DB8CA99E5AA3}" srcOrd="1" destOrd="0" presId="urn:microsoft.com/office/officeart/2018/5/layout/IconCircleLabelList"/>
    <dgm:cxn modelId="{D709EF62-5E50-43A9-B00C-D65E7FFF3EDA}" type="presParOf" srcId="{4AFC576D-73FA-4F66-9896-5BEC2A978A60}" destId="{4B43DA80-C082-4059-922A-55B0FAF9E667}" srcOrd="2" destOrd="0" presId="urn:microsoft.com/office/officeart/2018/5/layout/IconCircleLabelList"/>
    <dgm:cxn modelId="{7392A982-A479-425A-9215-678CA5FFC695}" type="presParOf" srcId="{4AFC576D-73FA-4F66-9896-5BEC2A978A60}" destId="{B606D64E-54A5-47F0-B2DC-E26B91D038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6AAE05-3347-47F3-9C7E-C8FC0A82781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41407-2AFB-436F-B483-0C290D5D4B97}">
      <dgm:prSet/>
      <dgm:spPr/>
      <dgm:t>
        <a:bodyPr/>
        <a:lstStyle/>
        <a:p>
          <a:r>
            <a:rPr lang="en-US" b="1" i="0" baseline="0" dirty="0"/>
            <a:t>What was the main goal of this analysis?</a:t>
          </a:r>
          <a:br>
            <a:rPr lang="en-US" b="0" i="0" baseline="0" dirty="0"/>
          </a:br>
          <a:endParaRPr lang="en-US" dirty="0"/>
        </a:p>
      </dgm:t>
    </dgm:pt>
    <dgm:pt modelId="{8C01A420-765F-4F9C-BC36-90EBCB8068CB}" type="parTrans" cxnId="{37499312-5DB3-4E85-8697-0F72F965E590}">
      <dgm:prSet/>
      <dgm:spPr/>
      <dgm:t>
        <a:bodyPr/>
        <a:lstStyle/>
        <a:p>
          <a:endParaRPr lang="en-US"/>
        </a:p>
      </dgm:t>
    </dgm:pt>
    <dgm:pt modelId="{D228098E-BF92-41AB-94DC-92CAEE838F39}" type="sibTrans" cxnId="{37499312-5DB3-4E85-8697-0F72F965E590}">
      <dgm:prSet/>
      <dgm:spPr/>
      <dgm:t>
        <a:bodyPr/>
        <a:lstStyle/>
        <a:p>
          <a:endParaRPr lang="en-US"/>
        </a:p>
      </dgm:t>
    </dgm:pt>
    <dgm:pt modelId="{908E0490-DAD7-4762-8A04-A07C1BE307E6}">
      <dgm:prSet/>
      <dgm:spPr/>
      <dgm:t>
        <a:bodyPr/>
        <a:lstStyle/>
        <a:p>
          <a:r>
            <a:rPr lang="en-US" b="1" i="0" baseline="0" dirty="0"/>
            <a:t>Why look at travel and rest instead of just wins and losses?</a:t>
          </a:r>
          <a:br>
            <a:rPr lang="en-US" b="0" i="0" baseline="0" dirty="0"/>
          </a:br>
          <a:endParaRPr lang="en-US" dirty="0"/>
        </a:p>
      </dgm:t>
    </dgm:pt>
    <dgm:pt modelId="{8033E52C-075D-439A-AB1A-53C3185F05C1}" type="parTrans" cxnId="{3837731C-B943-4D56-8BF9-EF66D532A964}">
      <dgm:prSet/>
      <dgm:spPr/>
      <dgm:t>
        <a:bodyPr/>
        <a:lstStyle/>
        <a:p>
          <a:endParaRPr lang="en-US"/>
        </a:p>
      </dgm:t>
    </dgm:pt>
    <dgm:pt modelId="{EDAB25CA-BF00-4D33-ACFF-979A0299C23D}" type="sibTrans" cxnId="{3837731C-B943-4D56-8BF9-EF66D532A964}">
      <dgm:prSet/>
      <dgm:spPr/>
      <dgm:t>
        <a:bodyPr/>
        <a:lstStyle/>
        <a:p>
          <a:endParaRPr lang="en-US"/>
        </a:p>
      </dgm:t>
    </dgm:pt>
    <dgm:pt modelId="{0FFB94F4-5DBE-4524-9783-7E1C97FF2540}">
      <dgm:prSet/>
      <dgm:spPr/>
      <dgm:t>
        <a:bodyPr/>
        <a:lstStyle/>
        <a:p>
          <a:r>
            <a:rPr lang="en-US" b="1" i="0" baseline="0" dirty="0"/>
            <a:t>Why didn’t the correlation numbers look very strong?</a:t>
          </a:r>
          <a:br>
            <a:rPr lang="en-US" b="0" i="0" baseline="0" dirty="0"/>
          </a:br>
          <a:endParaRPr lang="en-US" dirty="0"/>
        </a:p>
      </dgm:t>
    </dgm:pt>
    <dgm:pt modelId="{17B0EC80-8676-4FDC-87AF-A67E40548131}" type="parTrans" cxnId="{C17814DB-7B52-42EB-A93C-2CA15CD59D74}">
      <dgm:prSet/>
      <dgm:spPr/>
      <dgm:t>
        <a:bodyPr/>
        <a:lstStyle/>
        <a:p>
          <a:endParaRPr lang="en-US"/>
        </a:p>
      </dgm:t>
    </dgm:pt>
    <dgm:pt modelId="{F57D2195-8F93-47EC-98FB-228CBB7A2E7C}" type="sibTrans" cxnId="{C17814DB-7B52-42EB-A93C-2CA15CD59D74}">
      <dgm:prSet/>
      <dgm:spPr/>
      <dgm:t>
        <a:bodyPr/>
        <a:lstStyle/>
        <a:p>
          <a:endParaRPr lang="en-US"/>
        </a:p>
      </dgm:t>
    </dgm:pt>
    <dgm:pt modelId="{8B7594D7-A5D8-4A8A-BBF1-51B7D25E420A}">
      <dgm:prSet/>
      <dgm:spPr/>
      <dgm:t>
        <a:bodyPr/>
        <a:lstStyle/>
        <a:p>
          <a:r>
            <a:rPr lang="en-US" b="1" i="0" baseline="0" dirty="0"/>
            <a:t>Why did you focus on total road-trip travel instead of one long trip?</a:t>
          </a:r>
          <a:br>
            <a:rPr lang="en-US" b="0" i="0" baseline="0" dirty="0"/>
          </a:br>
          <a:endParaRPr lang="en-US" dirty="0"/>
        </a:p>
      </dgm:t>
    </dgm:pt>
    <dgm:pt modelId="{CED0A10A-DE35-46D1-B1B6-4AB05861CBDF}" type="parTrans" cxnId="{81891E04-9806-473F-98A8-37554FD23558}">
      <dgm:prSet/>
      <dgm:spPr/>
      <dgm:t>
        <a:bodyPr/>
        <a:lstStyle/>
        <a:p>
          <a:endParaRPr lang="en-US"/>
        </a:p>
      </dgm:t>
    </dgm:pt>
    <dgm:pt modelId="{DA2CFCEE-AF20-46A0-9275-25D0FDD6DC3F}" type="sibTrans" cxnId="{81891E04-9806-473F-98A8-37554FD23558}">
      <dgm:prSet/>
      <dgm:spPr/>
      <dgm:t>
        <a:bodyPr/>
        <a:lstStyle/>
        <a:p>
          <a:endParaRPr lang="en-US"/>
        </a:p>
      </dgm:t>
    </dgm:pt>
    <dgm:pt modelId="{EA54B3A4-4909-4B2C-9695-A3E1D715206E}">
      <dgm:prSet/>
      <dgm:spPr/>
      <dgm:t>
        <a:bodyPr/>
        <a:lstStyle/>
        <a:p>
          <a:r>
            <a:rPr lang="en-US" b="1" i="0" baseline="0" dirty="0"/>
            <a:t>What does “recent performance” mean in this project?</a:t>
          </a:r>
          <a:br>
            <a:rPr lang="en-US" b="0" i="0" baseline="0" dirty="0"/>
          </a:br>
          <a:endParaRPr lang="en-US" dirty="0"/>
        </a:p>
      </dgm:t>
    </dgm:pt>
    <dgm:pt modelId="{51D3BB6D-49DE-486A-B005-CDFE32CDF4D4}" type="parTrans" cxnId="{B54FB89D-D846-427A-8DB2-C87EDC8372B1}">
      <dgm:prSet/>
      <dgm:spPr/>
      <dgm:t>
        <a:bodyPr/>
        <a:lstStyle/>
        <a:p>
          <a:endParaRPr lang="en-US"/>
        </a:p>
      </dgm:t>
    </dgm:pt>
    <dgm:pt modelId="{5AADD83C-0366-438F-BCF6-4633FED23EAC}" type="sibTrans" cxnId="{B54FB89D-D846-427A-8DB2-C87EDC8372B1}">
      <dgm:prSet/>
      <dgm:spPr/>
      <dgm:t>
        <a:bodyPr/>
        <a:lstStyle/>
        <a:p>
          <a:endParaRPr lang="en-US"/>
        </a:p>
      </dgm:t>
    </dgm:pt>
    <dgm:pt modelId="{7A5EDE76-F749-426F-B00B-6BD5EE82ABF0}">
      <dgm:prSet/>
      <dgm:spPr/>
      <dgm:t>
        <a:bodyPr/>
        <a:lstStyle/>
        <a:p>
          <a:r>
            <a:rPr lang="en-US" b="1" i="0" baseline="0" dirty="0"/>
            <a:t>Why do back-to-back games matter?</a:t>
          </a:r>
          <a:br>
            <a:rPr lang="en-US" b="0" i="0" baseline="0" dirty="0"/>
          </a:br>
          <a:endParaRPr lang="en-US" dirty="0"/>
        </a:p>
      </dgm:t>
    </dgm:pt>
    <dgm:pt modelId="{D01F912A-420B-49CE-99B6-AB00F758FFC3}" type="parTrans" cxnId="{7CD780F1-BF1E-403F-99F2-C80A1C4252D0}">
      <dgm:prSet/>
      <dgm:spPr/>
      <dgm:t>
        <a:bodyPr/>
        <a:lstStyle/>
        <a:p>
          <a:endParaRPr lang="en-US"/>
        </a:p>
      </dgm:t>
    </dgm:pt>
    <dgm:pt modelId="{694DD987-E803-4070-B9E3-551344511865}" type="sibTrans" cxnId="{7CD780F1-BF1E-403F-99F2-C80A1C4252D0}">
      <dgm:prSet/>
      <dgm:spPr/>
      <dgm:t>
        <a:bodyPr/>
        <a:lstStyle/>
        <a:p>
          <a:endParaRPr lang="en-US"/>
        </a:p>
      </dgm:t>
    </dgm:pt>
    <dgm:pt modelId="{887483A8-3E85-460B-893A-C2AC717B1C79}">
      <dgm:prSet/>
      <dgm:spPr/>
      <dgm:t>
        <a:bodyPr/>
        <a:lstStyle/>
        <a:p>
          <a:r>
            <a:rPr lang="en-US" b="1" i="0" baseline="0" dirty="0"/>
            <a:t>What factor seemed to matter most for winning?</a:t>
          </a:r>
          <a:br>
            <a:rPr lang="en-US" b="0" i="0" baseline="0" dirty="0"/>
          </a:br>
          <a:endParaRPr lang="en-US" dirty="0"/>
        </a:p>
      </dgm:t>
    </dgm:pt>
    <dgm:pt modelId="{238F6972-B709-4A9D-9599-305C2F44396C}" type="parTrans" cxnId="{D9E04E26-3505-40C7-8FCF-C7E463140A4E}">
      <dgm:prSet/>
      <dgm:spPr/>
      <dgm:t>
        <a:bodyPr/>
        <a:lstStyle/>
        <a:p>
          <a:endParaRPr lang="en-US"/>
        </a:p>
      </dgm:t>
    </dgm:pt>
    <dgm:pt modelId="{B23EDB8D-B528-4AEC-8039-33D515BF6C96}" type="sibTrans" cxnId="{D9E04E26-3505-40C7-8FCF-C7E463140A4E}">
      <dgm:prSet/>
      <dgm:spPr/>
      <dgm:t>
        <a:bodyPr/>
        <a:lstStyle/>
        <a:p>
          <a:endParaRPr lang="en-US"/>
        </a:p>
      </dgm:t>
    </dgm:pt>
    <dgm:pt modelId="{47118C3F-6B63-4227-8CF0-982E3B7FB67C}">
      <dgm:prSet/>
      <dgm:spPr/>
      <dgm:t>
        <a:bodyPr/>
        <a:lstStyle/>
        <a:p>
          <a:r>
            <a:rPr lang="en-US" b="1" i="0" baseline="0" dirty="0"/>
            <a:t>Why didn’t travel distance alone have a big impact in the model?</a:t>
          </a:r>
          <a:br>
            <a:rPr lang="en-US" b="0" i="0" baseline="0" dirty="0"/>
          </a:br>
          <a:endParaRPr lang="en-US" dirty="0"/>
        </a:p>
      </dgm:t>
    </dgm:pt>
    <dgm:pt modelId="{681AE447-F501-48FC-BFBC-AAF632CE6D12}" type="parTrans" cxnId="{7495C2A1-EEDE-4418-8625-2D720EA3BB76}">
      <dgm:prSet/>
      <dgm:spPr/>
      <dgm:t>
        <a:bodyPr/>
        <a:lstStyle/>
        <a:p>
          <a:endParaRPr lang="en-US"/>
        </a:p>
      </dgm:t>
    </dgm:pt>
    <dgm:pt modelId="{120E51E2-05D8-4EB0-83E3-74C389A77B5C}" type="sibTrans" cxnId="{7495C2A1-EEDE-4418-8625-2D720EA3BB76}">
      <dgm:prSet/>
      <dgm:spPr/>
      <dgm:t>
        <a:bodyPr/>
        <a:lstStyle/>
        <a:p>
          <a:endParaRPr lang="en-US"/>
        </a:p>
      </dgm:t>
    </dgm:pt>
    <dgm:pt modelId="{B13614A9-F737-42C3-86A7-E4A293DC4EFC}">
      <dgm:prSet/>
      <dgm:spPr/>
      <dgm:t>
        <a:bodyPr/>
        <a:lstStyle/>
        <a:p>
          <a:r>
            <a:rPr lang="en-US" b="1" i="0" baseline="0" dirty="0"/>
            <a:t>What are the limits of using data like this to explain sports performance?</a:t>
          </a:r>
          <a:br>
            <a:rPr lang="en-US" b="0" i="0" baseline="0" dirty="0"/>
          </a:br>
          <a:endParaRPr lang="en-US" dirty="0"/>
        </a:p>
      </dgm:t>
    </dgm:pt>
    <dgm:pt modelId="{4A6C67E5-A5C6-462C-8782-1EB67932A5EA}" type="parTrans" cxnId="{F6B45189-7602-4ECE-8F53-886BD247D004}">
      <dgm:prSet/>
      <dgm:spPr/>
      <dgm:t>
        <a:bodyPr/>
        <a:lstStyle/>
        <a:p>
          <a:endParaRPr lang="en-US"/>
        </a:p>
      </dgm:t>
    </dgm:pt>
    <dgm:pt modelId="{482DE5A3-623D-4696-BBA7-36340B245ADD}" type="sibTrans" cxnId="{F6B45189-7602-4ECE-8F53-886BD247D004}">
      <dgm:prSet/>
      <dgm:spPr/>
      <dgm:t>
        <a:bodyPr/>
        <a:lstStyle/>
        <a:p>
          <a:endParaRPr lang="en-US"/>
        </a:p>
      </dgm:t>
    </dgm:pt>
    <dgm:pt modelId="{B69C727A-3529-4473-8E8E-FD455FA90AE5}">
      <dgm:prSet/>
      <dgm:spPr/>
      <dgm:t>
        <a:bodyPr/>
        <a:lstStyle/>
        <a:p>
          <a:r>
            <a:rPr lang="en-US" b="1" i="0" baseline="0" dirty="0"/>
            <a:t>Are there any ethical concerns when using sports data to make decisions?</a:t>
          </a:r>
          <a:br>
            <a:rPr lang="en-US" b="0" i="0" baseline="0" dirty="0"/>
          </a:br>
          <a:endParaRPr lang="en-US" dirty="0"/>
        </a:p>
      </dgm:t>
    </dgm:pt>
    <dgm:pt modelId="{11953BB9-A298-4A8D-8E13-DB39BF3E17DB}" type="parTrans" cxnId="{7B33C5A8-4AC7-4B2B-9654-C84BA1FB257D}">
      <dgm:prSet/>
      <dgm:spPr/>
      <dgm:t>
        <a:bodyPr/>
        <a:lstStyle/>
        <a:p>
          <a:endParaRPr lang="en-US"/>
        </a:p>
      </dgm:t>
    </dgm:pt>
    <dgm:pt modelId="{BD68E206-A09A-40C3-9556-7DBA7A9AD50A}" type="sibTrans" cxnId="{7B33C5A8-4AC7-4B2B-9654-C84BA1FB257D}">
      <dgm:prSet/>
      <dgm:spPr/>
      <dgm:t>
        <a:bodyPr/>
        <a:lstStyle/>
        <a:p>
          <a:endParaRPr lang="en-US"/>
        </a:p>
      </dgm:t>
    </dgm:pt>
    <dgm:pt modelId="{B52B74CF-FADC-4110-9248-30DDC760B54D}" type="pres">
      <dgm:prSet presAssocID="{766AAE05-3347-47F3-9C7E-C8FC0A827812}" presName="diagram" presStyleCnt="0">
        <dgm:presLayoutVars>
          <dgm:dir/>
          <dgm:resizeHandles val="exact"/>
        </dgm:presLayoutVars>
      </dgm:prSet>
      <dgm:spPr/>
    </dgm:pt>
    <dgm:pt modelId="{0B3E765B-D9BA-4D8D-A571-DD694486300A}" type="pres">
      <dgm:prSet presAssocID="{BE041407-2AFB-436F-B483-0C290D5D4B97}" presName="node" presStyleLbl="node1" presStyleIdx="0" presStyleCnt="10">
        <dgm:presLayoutVars>
          <dgm:bulletEnabled val="1"/>
        </dgm:presLayoutVars>
      </dgm:prSet>
      <dgm:spPr/>
    </dgm:pt>
    <dgm:pt modelId="{6C676ED0-67D7-4927-8C92-C05E794639D1}" type="pres">
      <dgm:prSet presAssocID="{D228098E-BF92-41AB-94DC-92CAEE838F39}" presName="sibTrans" presStyleCnt="0"/>
      <dgm:spPr/>
    </dgm:pt>
    <dgm:pt modelId="{46F8438D-D5DC-4C95-92A5-1E1F112444C7}" type="pres">
      <dgm:prSet presAssocID="{908E0490-DAD7-4762-8A04-A07C1BE307E6}" presName="node" presStyleLbl="node1" presStyleIdx="1" presStyleCnt="10">
        <dgm:presLayoutVars>
          <dgm:bulletEnabled val="1"/>
        </dgm:presLayoutVars>
      </dgm:prSet>
      <dgm:spPr/>
    </dgm:pt>
    <dgm:pt modelId="{76D30A7F-323D-423C-9A8E-A74824DB6756}" type="pres">
      <dgm:prSet presAssocID="{EDAB25CA-BF00-4D33-ACFF-979A0299C23D}" presName="sibTrans" presStyleCnt="0"/>
      <dgm:spPr/>
    </dgm:pt>
    <dgm:pt modelId="{3EF80605-F4F2-4E8A-BBDA-C35B305E0A12}" type="pres">
      <dgm:prSet presAssocID="{0FFB94F4-5DBE-4524-9783-7E1C97FF2540}" presName="node" presStyleLbl="node1" presStyleIdx="2" presStyleCnt="10">
        <dgm:presLayoutVars>
          <dgm:bulletEnabled val="1"/>
        </dgm:presLayoutVars>
      </dgm:prSet>
      <dgm:spPr/>
    </dgm:pt>
    <dgm:pt modelId="{B224E251-0B6A-479E-8F93-B7BEFC70F046}" type="pres">
      <dgm:prSet presAssocID="{F57D2195-8F93-47EC-98FB-228CBB7A2E7C}" presName="sibTrans" presStyleCnt="0"/>
      <dgm:spPr/>
    </dgm:pt>
    <dgm:pt modelId="{012ABB87-586D-44C6-98DF-68A11353F495}" type="pres">
      <dgm:prSet presAssocID="{8B7594D7-A5D8-4A8A-BBF1-51B7D25E420A}" presName="node" presStyleLbl="node1" presStyleIdx="3" presStyleCnt="10">
        <dgm:presLayoutVars>
          <dgm:bulletEnabled val="1"/>
        </dgm:presLayoutVars>
      </dgm:prSet>
      <dgm:spPr/>
    </dgm:pt>
    <dgm:pt modelId="{90CBC25C-357D-480B-A894-DD5F0486271E}" type="pres">
      <dgm:prSet presAssocID="{DA2CFCEE-AF20-46A0-9275-25D0FDD6DC3F}" presName="sibTrans" presStyleCnt="0"/>
      <dgm:spPr/>
    </dgm:pt>
    <dgm:pt modelId="{744F2E13-EE35-4367-B301-69873B608247}" type="pres">
      <dgm:prSet presAssocID="{EA54B3A4-4909-4B2C-9695-A3E1D715206E}" presName="node" presStyleLbl="node1" presStyleIdx="4" presStyleCnt="10">
        <dgm:presLayoutVars>
          <dgm:bulletEnabled val="1"/>
        </dgm:presLayoutVars>
      </dgm:prSet>
      <dgm:spPr/>
    </dgm:pt>
    <dgm:pt modelId="{3A14D119-152F-4533-AA58-D19399E57C97}" type="pres">
      <dgm:prSet presAssocID="{5AADD83C-0366-438F-BCF6-4633FED23EAC}" presName="sibTrans" presStyleCnt="0"/>
      <dgm:spPr/>
    </dgm:pt>
    <dgm:pt modelId="{031EF78E-F5D0-49E2-AFBA-97C8D759E729}" type="pres">
      <dgm:prSet presAssocID="{7A5EDE76-F749-426F-B00B-6BD5EE82ABF0}" presName="node" presStyleLbl="node1" presStyleIdx="5" presStyleCnt="10">
        <dgm:presLayoutVars>
          <dgm:bulletEnabled val="1"/>
        </dgm:presLayoutVars>
      </dgm:prSet>
      <dgm:spPr/>
    </dgm:pt>
    <dgm:pt modelId="{B1693FF6-AE45-4471-8370-F2061F0738A9}" type="pres">
      <dgm:prSet presAssocID="{694DD987-E803-4070-B9E3-551344511865}" presName="sibTrans" presStyleCnt="0"/>
      <dgm:spPr/>
    </dgm:pt>
    <dgm:pt modelId="{76C91D75-3607-4BDB-BD08-B9CF110B92E6}" type="pres">
      <dgm:prSet presAssocID="{887483A8-3E85-460B-893A-C2AC717B1C79}" presName="node" presStyleLbl="node1" presStyleIdx="6" presStyleCnt="10">
        <dgm:presLayoutVars>
          <dgm:bulletEnabled val="1"/>
        </dgm:presLayoutVars>
      </dgm:prSet>
      <dgm:spPr/>
    </dgm:pt>
    <dgm:pt modelId="{6BED8B96-A946-4C44-AC19-9F3CC49BCC3E}" type="pres">
      <dgm:prSet presAssocID="{B23EDB8D-B528-4AEC-8039-33D515BF6C96}" presName="sibTrans" presStyleCnt="0"/>
      <dgm:spPr/>
    </dgm:pt>
    <dgm:pt modelId="{2C225239-4B84-4B6C-811D-A45BFDB27E19}" type="pres">
      <dgm:prSet presAssocID="{47118C3F-6B63-4227-8CF0-982E3B7FB67C}" presName="node" presStyleLbl="node1" presStyleIdx="7" presStyleCnt="10">
        <dgm:presLayoutVars>
          <dgm:bulletEnabled val="1"/>
        </dgm:presLayoutVars>
      </dgm:prSet>
      <dgm:spPr/>
    </dgm:pt>
    <dgm:pt modelId="{85BD5F28-1530-418C-830C-565624E419B2}" type="pres">
      <dgm:prSet presAssocID="{120E51E2-05D8-4EB0-83E3-74C389A77B5C}" presName="sibTrans" presStyleCnt="0"/>
      <dgm:spPr/>
    </dgm:pt>
    <dgm:pt modelId="{7F8B80AB-7B65-40B9-B4D5-CEFF13E77EA9}" type="pres">
      <dgm:prSet presAssocID="{B13614A9-F737-42C3-86A7-E4A293DC4EFC}" presName="node" presStyleLbl="node1" presStyleIdx="8" presStyleCnt="10">
        <dgm:presLayoutVars>
          <dgm:bulletEnabled val="1"/>
        </dgm:presLayoutVars>
      </dgm:prSet>
      <dgm:spPr/>
    </dgm:pt>
    <dgm:pt modelId="{8542D93A-354F-45D3-BA0C-AD52B0EED658}" type="pres">
      <dgm:prSet presAssocID="{482DE5A3-623D-4696-BBA7-36340B245ADD}" presName="sibTrans" presStyleCnt="0"/>
      <dgm:spPr/>
    </dgm:pt>
    <dgm:pt modelId="{82E998FE-1F34-4504-B9E8-2DCCDC14FED7}" type="pres">
      <dgm:prSet presAssocID="{B69C727A-3529-4473-8E8E-FD455FA90AE5}" presName="node" presStyleLbl="node1" presStyleIdx="9" presStyleCnt="10">
        <dgm:presLayoutVars>
          <dgm:bulletEnabled val="1"/>
        </dgm:presLayoutVars>
      </dgm:prSet>
      <dgm:spPr/>
    </dgm:pt>
  </dgm:ptLst>
  <dgm:cxnLst>
    <dgm:cxn modelId="{81891E04-9806-473F-98A8-37554FD23558}" srcId="{766AAE05-3347-47F3-9C7E-C8FC0A827812}" destId="{8B7594D7-A5D8-4A8A-BBF1-51B7D25E420A}" srcOrd="3" destOrd="0" parTransId="{CED0A10A-DE35-46D1-B1B6-4AB05861CBDF}" sibTransId="{DA2CFCEE-AF20-46A0-9275-25D0FDD6DC3F}"/>
    <dgm:cxn modelId="{40FDC60A-05B2-42A3-97AE-7EFD675E16F2}" type="presOf" srcId="{EA54B3A4-4909-4B2C-9695-A3E1D715206E}" destId="{744F2E13-EE35-4367-B301-69873B608247}" srcOrd="0" destOrd="0" presId="urn:microsoft.com/office/officeart/2005/8/layout/default"/>
    <dgm:cxn modelId="{37499312-5DB3-4E85-8697-0F72F965E590}" srcId="{766AAE05-3347-47F3-9C7E-C8FC0A827812}" destId="{BE041407-2AFB-436F-B483-0C290D5D4B97}" srcOrd="0" destOrd="0" parTransId="{8C01A420-765F-4F9C-BC36-90EBCB8068CB}" sibTransId="{D228098E-BF92-41AB-94DC-92CAEE838F39}"/>
    <dgm:cxn modelId="{F2A17F1A-6CB1-4511-A0D4-5C2475A453B4}" type="presOf" srcId="{766AAE05-3347-47F3-9C7E-C8FC0A827812}" destId="{B52B74CF-FADC-4110-9248-30DDC760B54D}" srcOrd="0" destOrd="0" presId="urn:microsoft.com/office/officeart/2005/8/layout/default"/>
    <dgm:cxn modelId="{3837731C-B943-4D56-8BF9-EF66D532A964}" srcId="{766AAE05-3347-47F3-9C7E-C8FC0A827812}" destId="{908E0490-DAD7-4762-8A04-A07C1BE307E6}" srcOrd="1" destOrd="0" parTransId="{8033E52C-075D-439A-AB1A-53C3185F05C1}" sibTransId="{EDAB25CA-BF00-4D33-ACFF-979A0299C23D}"/>
    <dgm:cxn modelId="{58623821-5825-40BA-A188-54EFCFCF0F91}" type="presOf" srcId="{B69C727A-3529-4473-8E8E-FD455FA90AE5}" destId="{82E998FE-1F34-4504-B9E8-2DCCDC14FED7}" srcOrd="0" destOrd="0" presId="urn:microsoft.com/office/officeart/2005/8/layout/default"/>
    <dgm:cxn modelId="{D9E04E26-3505-40C7-8FCF-C7E463140A4E}" srcId="{766AAE05-3347-47F3-9C7E-C8FC0A827812}" destId="{887483A8-3E85-460B-893A-C2AC717B1C79}" srcOrd="6" destOrd="0" parTransId="{238F6972-B709-4A9D-9599-305C2F44396C}" sibTransId="{B23EDB8D-B528-4AEC-8039-33D515BF6C96}"/>
    <dgm:cxn modelId="{04F32365-DC31-483C-841B-2BF7472A0F0D}" type="presOf" srcId="{0FFB94F4-5DBE-4524-9783-7E1C97FF2540}" destId="{3EF80605-F4F2-4E8A-BBDA-C35B305E0A12}" srcOrd="0" destOrd="0" presId="urn:microsoft.com/office/officeart/2005/8/layout/default"/>
    <dgm:cxn modelId="{4C6C8348-F319-4301-A391-6CB4ECAB31FB}" type="presOf" srcId="{BE041407-2AFB-436F-B483-0C290D5D4B97}" destId="{0B3E765B-D9BA-4D8D-A571-DD694486300A}" srcOrd="0" destOrd="0" presId="urn:microsoft.com/office/officeart/2005/8/layout/default"/>
    <dgm:cxn modelId="{F6B45189-7602-4ECE-8F53-886BD247D004}" srcId="{766AAE05-3347-47F3-9C7E-C8FC0A827812}" destId="{B13614A9-F737-42C3-86A7-E4A293DC4EFC}" srcOrd="8" destOrd="0" parTransId="{4A6C67E5-A5C6-462C-8782-1EB67932A5EA}" sibTransId="{482DE5A3-623D-4696-BBA7-36340B245ADD}"/>
    <dgm:cxn modelId="{EA62C08C-C98B-4819-B021-6615114996E9}" type="presOf" srcId="{908E0490-DAD7-4762-8A04-A07C1BE307E6}" destId="{46F8438D-D5DC-4C95-92A5-1E1F112444C7}" srcOrd="0" destOrd="0" presId="urn:microsoft.com/office/officeart/2005/8/layout/default"/>
    <dgm:cxn modelId="{F6737094-9669-4B17-8E69-CFCB1AEB10E0}" type="presOf" srcId="{887483A8-3E85-460B-893A-C2AC717B1C79}" destId="{76C91D75-3607-4BDB-BD08-B9CF110B92E6}" srcOrd="0" destOrd="0" presId="urn:microsoft.com/office/officeart/2005/8/layout/default"/>
    <dgm:cxn modelId="{B54FB89D-D846-427A-8DB2-C87EDC8372B1}" srcId="{766AAE05-3347-47F3-9C7E-C8FC0A827812}" destId="{EA54B3A4-4909-4B2C-9695-A3E1D715206E}" srcOrd="4" destOrd="0" parTransId="{51D3BB6D-49DE-486A-B005-CDFE32CDF4D4}" sibTransId="{5AADD83C-0366-438F-BCF6-4633FED23EAC}"/>
    <dgm:cxn modelId="{7495C2A1-EEDE-4418-8625-2D720EA3BB76}" srcId="{766AAE05-3347-47F3-9C7E-C8FC0A827812}" destId="{47118C3F-6B63-4227-8CF0-982E3B7FB67C}" srcOrd="7" destOrd="0" parTransId="{681AE447-F501-48FC-BFBC-AAF632CE6D12}" sibTransId="{120E51E2-05D8-4EB0-83E3-74C389A77B5C}"/>
    <dgm:cxn modelId="{7B33C5A8-4AC7-4B2B-9654-C84BA1FB257D}" srcId="{766AAE05-3347-47F3-9C7E-C8FC0A827812}" destId="{B69C727A-3529-4473-8E8E-FD455FA90AE5}" srcOrd="9" destOrd="0" parTransId="{11953BB9-A298-4A8D-8E13-DB39BF3E17DB}" sibTransId="{BD68E206-A09A-40C3-9556-7DBA7A9AD50A}"/>
    <dgm:cxn modelId="{7E1BCCB1-D803-48F9-97D6-1E37FD4B0D6B}" type="presOf" srcId="{47118C3F-6B63-4227-8CF0-982E3B7FB67C}" destId="{2C225239-4B84-4B6C-811D-A45BFDB27E19}" srcOrd="0" destOrd="0" presId="urn:microsoft.com/office/officeart/2005/8/layout/default"/>
    <dgm:cxn modelId="{CDA8F3BC-265F-43E3-8E08-D79A5C2E54CB}" type="presOf" srcId="{8B7594D7-A5D8-4A8A-BBF1-51B7D25E420A}" destId="{012ABB87-586D-44C6-98DF-68A11353F495}" srcOrd="0" destOrd="0" presId="urn:microsoft.com/office/officeart/2005/8/layout/default"/>
    <dgm:cxn modelId="{43FD24C5-58CD-4E70-9D2C-41F101A63D0A}" type="presOf" srcId="{B13614A9-F737-42C3-86A7-E4A293DC4EFC}" destId="{7F8B80AB-7B65-40B9-B4D5-CEFF13E77EA9}" srcOrd="0" destOrd="0" presId="urn:microsoft.com/office/officeart/2005/8/layout/default"/>
    <dgm:cxn modelId="{C17814DB-7B52-42EB-A93C-2CA15CD59D74}" srcId="{766AAE05-3347-47F3-9C7E-C8FC0A827812}" destId="{0FFB94F4-5DBE-4524-9783-7E1C97FF2540}" srcOrd="2" destOrd="0" parTransId="{17B0EC80-8676-4FDC-87AF-A67E40548131}" sibTransId="{F57D2195-8F93-47EC-98FB-228CBB7A2E7C}"/>
    <dgm:cxn modelId="{12AC2DE5-998A-4206-BC0B-30AFF484E3DE}" type="presOf" srcId="{7A5EDE76-F749-426F-B00B-6BD5EE82ABF0}" destId="{031EF78E-F5D0-49E2-AFBA-97C8D759E729}" srcOrd="0" destOrd="0" presId="urn:microsoft.com/office/officeart/2005/8/layout/default"/>
    <dgm:cxn modelId="{7CD780F1-BF1E-403F-99F2-C80A1C4252D0}" srcId="{766AAE05-3347-47F3-9C7E-C8FC0A827812}" destId="{7A5EDE76-F749-426F-B00B-6BD5EE82ABF0}" srcOrd="5" destOrd="0" parTransId="{D01F912A-420B-49CE-99B6-AB00F758FFC3}" sibTransId="{694DD987-E803-4070-B9E3-551344511865}"/>
    <dgm:cxn modelId="{E0C34DBB-EE4F-45F3-942C-11707408A4D4}" type="presParOf" srcId="{B52B74CF-FADC-4110-9248-30DDC760B54D}" destId="{0B3E765B-D9BA-4D8D-A571-DD694486300A}" srcOrd="0" destOrd="0" presId="urn:microsoft.com/office/officeart/2005/8/layout/default"/>
    <dgm:cxn modelId="{9C337F70-65CA-4A4D-8F98-019A20E0115F}" type="presParOf" srcId="{B52B74CF-FADC-4110-9248-30DDC760B54D}" destId="{6C676ED0-67D7-4927-8C92-C05E794639D1}" srcOrd="1" destOrd="0" presId="urn:microsoft.com/office/officeart/2005/8/layout/default"/>
    <dgm:cxn modelId="{868F714D-8A2D-4B14-BC5A-78F48AD12EBC}" type="presParOf" srcId="{B52B74CF-FADC-4110-9248-30DDC760B54D}" destId="{46F8438D-D5DC-4C95-92A5-1E1F112444C7}" srcOrd="2" destOrd="0" presId="urn:microsoft.com/office/officeart/2005/8/layout/default"/>
    <dgm:cxn modelId="{8FADDAF5-6B32-4AE9-B1E7-733C94BC174E}" type="presParOf" srcId="{B52B74CF-FADC-4110-9248-30DDC760B54D}" destId="{76D30A7F-323D-423C-9A8E-A74824DB6756}" srcOrd="3" destOrd="0" presId="urn:microsoft.com/office/officeart/2005/8/layout/default"/>
    <dgm:cxn modelId="{2F76C23D-F4CB-4EF0-B8B8-BC5CCC443B28}" type="presParOf" srcId="{B52B74CF-FADC-4110-9248-30DDC760B54D}" destId="{3EF80605-F4F2-4E8A-BBDA-C35B305E0A12}" srcOrd="4" destOrd="0" presId="urn:microsoft.com/office/officeart/2005/8/layout/default"/>
    <dgm:cxn modelId="{45CE161F-3E00-4369-B354-92265413D385}" type="presParOf" srcId="{B52B74CF-FADC-4110-9248-30DDC760B54D}" destId="{B224E251-0B6A-479E-8F93-B7BEFC70F046}" srcOrd="5" destOrd="0" presId="urn:microsoft.com/office/officeart/2005/8/layout/default"/>
    <dgm:cxn modelId="{BBE255DB-4CE8-4105-9B5A-C84D193D6AB8}" type="presParOf" srcId="{B52B74CF-FADC-4110-9248-30DDC760B54D}" destId="{012ABB87-586D-44C6-98DF-68A11353F495}" srcOrd="6" destOrd="0" presId="urn:microsoft.com/office/officeart/2005/8/layout/default"/>
    <dgm:cxn modelId="{9AC008B1-A80B-412E-B645-036B695B5229}" type="presParOf" srcId="{B52B74CF-FADC-4110-9248-30DDC760B54D}" destId="{90CBC25C-357D-480B-A894-DD5F0486271E}" srcOrd="7" destOrd="0" presId="urn:microsoft.com/office/officeart/2005/8/layout/default"/>
    <dgm:cxn modelId="{8DA514DB-7117-4800-B8E8-495063CEF507}" type="presParOf" srcId="{B52B74CF-FADC-4110-9248-30DDC760B54D}" destId="{744F2E13-EE35-4367-B301-69873B608247}" srcOrd="8" destOrd="0" presId="urn:microsoft.com/office/officeart/2005/8/layout/default"/>
    <dgm:cxn modelId="{736D8AB8-A351-4898-A6A9-BDD35B6A6DA2}" type="presParOf" srcId="{B52B74CF-FADC-4110-9248-30DDC760B54D}" destId="{3A14D119-152F-4533-AA58-D19399E57C97}" srcOrd="9" destOrd="0" presId="urn:microsoft.com/office/officeart/2005/8/layout/default"/>
    <dgm:cxn modelId="{12CED7CE-EC50-42BE-9A26-D5C4D0006EA9}" type="presParOf" srcId="{B52B74CF-FADC-4110-9248-30DDC760B54D}" destId="{031EF78E-F5D0-49E2-AFBA-97C8D759E729}" srcOrd="10" destOrd="0" presId="urn:microsoft.com/office/officeart/2005/8/layout/default"/>
    <dgm:cxn modelId="{844F179E-AC78-41D5-967F-155337F75931}" type="presParOf" srcId="{B52B74CF-FADC-4110-9248-30DDC760B54D}" destId="{B1693FF6-AE45-4471-8370-F2061F0738A9}" srcOrd="11" destOrd="0" presId="urn:microsoft.com/office/officeart/2005/8/layout/default"/>
    <dgm:cxn modelId="{8F159E3D-5C5D-4330-8AFB-11CD936C0E99}" type="presParOf" srcId="{B52B74CF-FADC-4110-9248-30DDC760B54D}" destId="{76C91D75-3607-4BDB-BD08-B9CF110B92E6}" srcOrd="12" destOrd="0" presId="urn:microsoft.com/office/officeart/2005/8/layout/default"/>
    <dgm:cxn modelId="{D9196E06-7C6A-4C1B-B238-3B1277C55BED}" type="presParOf" srcId="{B52B74CF-FADC-4110-9248-30DDC760B54D}" destId="{6BED8B96-A946-4C44-AC19-9F3CC49BCC3E}" srcOrd="13" destOrd="0" presId="urn:microsoft.com/office/officeart/2005/8/layout/default"/>
    <dgm:cxn modelId="{38F7882A-7CDC-42FE-8BB8-2A0F8E1CF8AF}" type="presParOf" srcId="{B52B74CF-FADC-4110-9248-30DDC760B54D}" destId="{2C225239-4B84-4B6C-811D-A45BFDB27E19}" srcOrd="14" destOrd="0" presId="urn:microsoft.com/office/officeart/2005/8/layout/default"/>
    <dgm:cxn modelId="{BF8F351F-046F-4499-B63B-56281EB30047}" type="presParOf" srcId="{B52B74CF-FADC-4110-9248-30DDC760B54D}" destId="{85BD5F28-1530-418C-830C-565624E419B2}" srcOrd="15" destOrd="0" presId="urn:microsoft.com/office/officeart/2005/8/layout/default"/>
    <dgm:cxn modelId="{F3398D77-D0D0-49FB-A29A-D3F6D615BD7C}" type="presParOf" srcId="{B52B74CF-FADC-4110-9248-30DDC760B54D}" destId="{7F8B80AB-7B65-40B9-B4D5-CEFF13E77EA9}" srcOrd="16" destOrd="0" presId="urn:microsoft.com/office/officeart/2005/8/layout/default"/>
    <dgm:cxn modelId="{60618E71-A378-43A3-9CED-572E2A7A8847}" type="presParOf" srcId="{B52B74CF-FADC-4110-9248-30DDC760B54D}" destId="{8542D93A-354F-45D3-BA0C-AD52B0EED658}" srcOrd="17" destOrd="0" presId="urn:microsoft.com/office/officeart/2005/8/layout/default"/>
    <dgm:cxn modelId="{35B3E215-26F7-4185-8301-1FAAE4E11084}" type="presParOf" srcId="{B52B74CF-FADC-4110-9248-30DDC760B54D}" destId="{82E998FE-1F34-4504-B9E8-2DCCDC14FED7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1D949-3F44-47F7-B76B-1A57ACD696EC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636FC-15FD-458C-974B-3514C2C2DDD6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731C2-3938-4761-83AD-0C656EE53ED5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Analyzes historical Edmonton Oilers game data</a:t>
          </a:r>
        </a:p>
      </dsp:txBody>
      <dsp:txXfrm>
        <a:off x="46529" y="2703902"/>
        <a:ext cx="2418750" cy="720000"/>
      </dsp:txXfrm>
    </dsp:sp>
    <dsp:sp modelId="{90E3B6E4-79FB-41A9-981A-CCDC86D92392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32192-A23E-42C7-88A8-B53F2BCED645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E9D1D-0ECB-459A-8571-B0B369A07D85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Examines travel, rest, and recent performance effects</a:t>
          </a:r>
        </a:p>
      </dsp:txBody>
      <dsp:txXfrm>
        <a:off x="2888560" y="2703902"/>
        <a:ext cx="2418750" cy="720000"/>
      </dsp:txXfrm>
    </dsp:sp>
    <dsp:sp modelId="{670C2226-9592-4191-8309-C8C05A7C856E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D9CC5-A564-4EF8-B3FC-11F49E0B164B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B7F97-0088-420B-8A78-5E9F4AD51BE5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Applies exploratory analysis and logistic regression</a:t>
          </a:r>
        </a:p>
      </dsp:txBody>
      <dsp:txXfrm>
        <a:off x="5730591" y="27039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E1DFD-DF19-49D3-9469-9752EA813023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09B26-6FF1-4328-BBDF-04EB42ADD55F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16DD9-DD98-421A-B50E-C8E3939512D3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Small performance factors can influence season outcomes</a:t>
          </a:r>
        </a:p>
      </dsp:txBody>
      <dsp:txXfrm>
        <a:off x="46529" y="2703902"/>
        <a:ext cx="2418750" cy="720000"/>
      </dsp:txXfrm>
    </dsp:sp>
    <dsp:sp modelId="{C31C202F-0B12-46AE-859D-2806D8ED2AFF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0D1F-FB3E-4BB8-91E2-9EB92210A89E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2EC44-A2A7-4BF5-B24D-B1F6B2961F99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Travel fatigue and scheduling may impact win probability</a:t>
          </a:r>
        </a:p>
      </dsp:txBody>
      <dsp:txXfrm>
        <a:off x="2888560" y="2703902"/>
        <a:ext cx="2418750" cy="720000"/>
      </dsp:txXfrm>
    </dsp:sp>
    <dsp:sp modelId="{2F11255F-D33A-4D42-BCBE-0070C11697DB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32D3C-FB59-4CDD-8A50-F5F321C12C91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15B6D-F7B3-4D62-B9E9-CABD4E1001F7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Analytics can support coaching and strategic decisions</a:t>
          </a:r>
        </a:p>
      </dsp:txBody>
      <dsp:txXfrm>
        <a:off x="5730591" y="2703902"/>
        <a:ext cx="24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67F56-CBCF-4433-A7E5-774AD79C0A41}">
      <dsp:nvSpPr>
        <dsp:cNvPr id="0" name=""/>
        <dsp:cNvSpPr/>
      </dsp:nvSpPr>
      <dsp:spPr>
        <a:xfrm>
          <a:off x="0" y="4250"/>
          <a:ext cx="5122926" cy="9053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248D6-AEB5-4D1A-9991-B2798414A69C}">
      <dsp:nvSpPr>
        <dsp:cNvPr id="0" name=""/>
        <dsp:cNvSpPr/>
      </dsp:nvSpPr>
      <dsp:spPr>
        <a:xfrm>
          <a:off x="273872" y="207957"/>
          <a:ext cx="497949" cy="497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7D790-4C61-4684-AF41-18D830B8723B}">
      <dsp:nvSpPr>
        <dsp:cNvPr id="0" name=""/>
        <dsp:cNvSpPr/>
      </dsp:nvSpPr>
      <dsp:spPr>
        <a:xfrm>
          <a:off x="1045694" y="4250"/>
          <a:ext cx="4077231" cy="90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18" tIns="95818" rIns="95818" bIns="958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Historical game-level Oilers data</a:t>
          </a:r>
        </a:p>
      </dsp:txBody>
      <dsp:txXfrm>
        <a:off x="1045694" y="4250"/>
        <a:ext cx="4077231" cy="905363"/>
      </dsp:txXfrm>
    </dsp:sp>
    <dsp:sp modelId="{7FBBFA35-B7DB-4B40-B5DE-D28902FE3758}">
      <dsp:nvSpPr>
        <dsp:cNvPr id="0" name=""/>
        <dsp:cNvSpPr/>
      </dsp:nvSpPr>
      <dsp:spPr>
        <a:xfrm>
          <a:off x="0" y="1135954"/>
          <a:ext cx="5122926" cy="9053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36951-B602-4209-9AC6-F99674DD4040}">
      <dsp:nvSpPr>
        <dsp:cNvPr id="0" name=""/>
        <dsp:cNvSpPr/>
      </dsp:nvSpPr>
      <dsp:spPr>
        <a:xfrm>
          <a:off x="273872" y="1339661"/>
          <a:ext cx="497949" cy="4979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33AC7-D68A-4C73-87BE-C6B60F445990}">
      <dsp:nvSpPr>
        <dsp:cNvPr id="0" name=""/>
        <dsp:cNvSpPr/>
      </dsp:nvSpPr>
      <dsp:spPr>
        <a:xfrm>
          <a:off x="1045694" y="1135954"/>
          <a:ext cx="4077231" cy="90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18" tIns="95818" rIns="95818" bIns="958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Home vs away indicator</a:t>
          </a:r>
        </a:p>
      </dsp:txBody>
      <dsp:txXfrm>
        <a:off x="1045694" y="1135954"/>
        <a:ext cx="4077231" cy="905363"/>
      </dsp:txXfrm>
    </dsp:sp>
    <dsp:sp modelId="{2E750C44-7631-4C52-90CC-0E7BA36F58DA}">
      <dsp:nvSpPr>
        <dsp:cNvPr id="0" name=""/>
        <dsp:cNvSpPr/>
      </dsp:nvSpPr>
      <dsp:spPr>
        <a:xfrm>
          <a:off x="0" y="2267658"/>
          <a:ext cx="5122926" cy="9053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0D639-E3E3-471A-B98D-DCA036C535A1}">
      <dsp:nvSpPr>
        <dsp:cNvPr id="0" name=""/>
        <dsp:cNvSpPr/>
      </dsp:nvSpPr>
      <dsp:spPr>
        <a:xfrm>
          <a:off x="273872" y="2471365"/>
          <a:ext cx="497949" cy="497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3F657-3A44-4B43-AA7A-812C0113F4D5}">
      <dsp:nvSpPr>
        <dsp:cNvPr id="0" name=""/>
        <dsp:cNvSpPr/>
      </dsp:nvSpPr>
      <dsp:spPr>
        <a:xfrm>
          <a:off x="1045694" y="2267658"/>
          <a:ext cx="4077231" cy="90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18" tIns="95818" rIns="95818" bIns="958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Days of rest and back-to-back games</a:t>
          </a:r>
        </a:p>
      </dsp:txBody>
      <dsp:txXfrm>
        <a:off x="1045694" y="2267658"/>
        <a:ext cx="4077231" cy="905363"/>
      </dsp:txXfrm>
    </dsp:sp>
    <dsp:sp modelId="{AF9DFFC3-C606-4B58-A5EA-BF13100AD980}">
      <dsp:nvSpPr>
        <dsp:cNvPr id="0" name=""/>
        <dsp:cNvSpPr/>
      </dsp:nvSpPr>
      <dsp:spPr>
        <a:xfrm>
          <a:off x="0" y="3399362"/>
          <a:ext cx="5122926" cy="9053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D394F-E495-4B25-912F-A594F37FB002}">
      <dsp:nvSpPr>
        <dsp:cNvPr id="0" name=""/>
        <dsp:cNvSpPr/>
      </dsp:nvSpPr>
      <dsp:spPr>
        <a:xfrm>
          <a:off x="273872" y="3603069"/>
          <a:ext cx="497949" cy="4979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7DA80-2FE2-4B8B-877C-94AA647A0B69}">
      <dsp:nvSpPr>
        <dsp:cNvPr id="0" name=""/>
        <dsp:cNvSpPr/>
      </dsp:nvSpPr>
      <dsp:spPr>
        <a:xfrm>
          <a:off x="1045694" y="3399362"/>
          <a:ext cx="4077231" cy="90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18" tIns="95818" rIns="95818" bIns="958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Single-game and accumulated road-trip travel distance</a:t>
          </a:r>
        </a:p>
      </dsp:txBody>
      <dsp:txXfrm>
        <a:off x="1045694" y="3399362"/>
        <a:ext cx="4077231" cy="905363"/>
      </dsp:txXfrm>
    </dsp:sp>
    <dsp:sp modelId="{E5E943A3-6FC5-4EA1-9221-65AC3BD952ED}">
      <dsp:nvSpPr>
        <dsp:cNvPr id="0" name=""/>
        <dsp:cNvSpPr/>
      </dsp:nvSpPr>
      <dsp:spPr>
        <a:xfrm>
          <a:off x="0" y="4531066"/>
          <a:ext cx="5122926" cy="9053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FDC46-51AF-4595-A807-1835A0F102EC}">
      <dsp:nvSpPr>
        <dsp:cNvPr id="0" name=""/>
        <dsp:cNvSpPr/>
      </dsp:nvSpPr>
      <dsp:spPr>
        <a:xfrm>
          <a:off x="273872" y="4734773"/>
          <a:ext cx="497949" cy="4979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D8F3C-5A11-4C06-8374-F701AB6351B7}">
      <dsp:nvSpPr>
        <dsp:cNvPr id="0" name=""/>
        <dsp:cNvSpPr/>
      </dsp:nvSpPr>
      <dsp:spPr>
        <a:xfrm>
          <a:off x="1045694" y="4531066"/>
          <a:ext cx="4077231" cy="90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18" tIns="95818" rIns="95818" bIns="958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Rolling 10-game win percentage</a:t>
          </a:r>
        </a:p>
      </dsp:txBody>
      <dsp:txXfrm>
        <a:off x="1045694" y="4531066"/>
        <a:ext cx="4077231" cy="905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0B50B-06C5-49BC-805D-C9CAE3F4C54D}">
      <dsp:nvSpPr>
        <dsp:cNvPr id="0" name=""/>
        <dsp:cNvSpPr/>
      </dsp:nvSpPr>
      <dsp:spPr>
        <a:xfrm>
          <a:off x="2983631" y="13"/>
          <a:ext cx="2262336" cy="226233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Exploratory visual analysis</a:t>
          </a:r>
        </a:p>
      </dsp:txBody>
      <dsp:txXfrm>
        <a:off x="3549215" y="13"/>
        <a:ext cx="1131168" cy="1866427"/>
      </dsp:txXfrm>
    </dsp:sp>
    <dsp:sp modelId="{455ED837-568C-4209-8CA6-0446D34D7660}">
      <dsp:nvSpPr>
        <dsp:cNvPr id="0" name=""/>
        <dsp:cNvSpPr/>
      </dsp:nvSpPr>
      <dsp:spPr>
        <a:xfrm rot="7200000">
          <a:off x="4290522" y="2263613"/>
          <a:ext cx="2262336" cy="226233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Correlation and win-rate comparisons</a:t>
          </a:r>
        </a:p>
      </dsp:txBody>
      <dsp:txXfrm rot="-5400000">
        <a:off x="4659911" y="2928174"/>
        <a:ext cx="1866427" cy="1131168"/>
      </dsp:txXfrm>
    </dsp:sp>
    <dsp:sp modelId="{48EAFE9A-78E5-44A8-9BE4-98C97818A13C}">
      <dsp:nvSpPr>
        <dsp:cNvPr id="0" name=""/>
        <dsp:cNvSpPr/>
      </dsp:nvSpPr>
      <dsp:spPr>
        <a:xfrm rot="14400000">
          <a:off x="1676741" y="2263613"/>
          <a:ext cx="2262336" cy="226233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 for win probability</a:t>
          </a:r>
        </a:p>
      </dsp:txBody>
      <dsp:txXfrm rot="5400000">
        <a:off x="1703262" y="2928174"/>
        <a:ext cx="1866427" cy="11311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C1FAB-D7E9-413E-949A-48F797CB4219}">
      <dsp:nvSpPr>
        <dsp:cNvPr id="0" name=""/>
        <dsp:cNvSpPr/>
      </dsp:nvSpPr>
      <dsp:spPr>
        <a:xfrm>
          <a:off x="384241" y="202220"/>
          <a:ext cx="628066" cy="628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E2686-FD22-44AD-A2C3-2EAF91C3C8D8}">
      <dsp:nvSpPr>
        <dsp:cNvPr id="0" name=""/>
        <dsp:cNvSpPr/>
      </dsp:nvSpPr>
      <dsp:spPr>
        <a:xfrm>
          <a:off x="422" y="1039661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Lower win rates on zero or one day of rest</a:t>
          </a:r>
        </a:p>
      </dsp:txBody>
      <dsp:txXfrm>
        <a:off x="422" y="1039661"/>
        <a:ext cx="1395703" cy="558281"/>
      </dsp:txXfrm>
    </dsp:sp>
    <dsp:sp modelId="{1E06FFF0-668F-4AE5-8593-00F8C23BE2F7}">
      <dsp:nvSpPr>
        <dsp:cNvPr id="0" name=""/>
        <dsp:cNvSpPr/>
      </dsp:nvSpPr>
      <dsp:spPr>
        <a:xfrm>
          <a:off x="2024192" y="202220"/>
          <a:ext cx="628066" cy="628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F7276-85E9-493B-A460-A28DC65357D9}">
      <dsp:nvSpPr>
        <dsp:cNvPr id="0" name=""/>
        <dsp:cNvSpPr/>
      </dsp:nvSpPr>
      <dsp:spPr>
        <a:xfrm>
          <a:off x="1640373" y="1039661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Performance improves with moderate rest</a:t>
          </a:r>
        </a:p>
      </dsp:txBody>
      <dsp:txXfrm>
        <a:off x="1640373" y="1039661"/>
        <a:ext cx="1395703" cy="558281"/>
      </dsp:txXfrm>
    </dsp:sp>
    <dsp:sp modelId="{567C1615-E2EE-435D-9780-913DC8F0A53F}">
      <dsp:nvSpPr>
        <dsp:cNvPr id="0" name=""/>
        <dsp:cNvSpPr/>
      </dsp:nvSpPr>
      <dsp:spPr>
        <a:xfrm>
          <a:off x="3664143" y="202220"/>
          <a:ext cx="628066" cy="628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9688B-30A0-4C2A-B2CE-3BB1FAE0E4BE}">
      <dsp:nvSpPr>
        <dsp:cNvPr id="0" name=""/>
        <dsp:cNvSpPr/>
      </dsp:nvSpPr>
      <dsp:spPr>
        <a:xfrm>
          <a:off x="3280325" y="1039661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Supports back-to-back game indicator</a:t>
          </a:r>
        </a:p>
      </dsp:txBody>
      <dsp:txXfrm>
        <a:off x="3280325" y="1039661"/>
        <a:ext cx="1395703" cy="5582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EE0FB-408B-4B9C-9FD0-5235AE7555CE}">
      <dsp:nvSpPr>
        <dsp:cNvPr id="0" name=""/>
        <dsp:cNvSpPr/>
      </dsp:nvSpPr>
      <dsp:spPr>
        <a:xfrm>
          <a:off x="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8ADE9-3A42-41DA-8288-FB2ACD2DAE09}">
      <dsp:nvSpPr>
        <dsp:cNvPr id="0" name=""/>
        <dsp:cNvSpPr/>
      </dsp:nvSpPr>
      <dsp:spPr>
        <a:xfrm>
          <a:off x="256120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Home-ice advantage is a positive predictor</a:t>
          </a:r>
        </a:p>
      </dsp:txBody>
      <dsp:txXfrm>
        <a:off x="298991" y="1277365"/>
        <a:ext cx="2219346" cy="1377989"/>
      </dsp:txXfrm>
    </dsp:sp>
    <dsp:sp modelId="{BA49D733-0DF7-4602-BEFC-8EEBE4DCD020}">
      <dsp:nvSpPr>
        <dsp:cNvPr id="0" name=""/>
        <dsp:cNvSpPr/>
      </dsp:nvSpPr>
      <dsp:spPr>
        <a:xfrm>
          <a:off x="281733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ED14E-B6FA-43E2-BAB7-26C8E4A25C09}">
      <dsp:nvSpPr>
        <dsp:cNvPr id="0" name=""/>
        <dsp:cNvSpPr/>
      </dsp:nvSpPr>
      <dsp:spPr>
        <a:xfrm>
          <a:off x="3073451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Recent performance is the strongest predictor</a:t>
          </a:r>
        </a:p>
      </dsp:txBody>
      <dsp:txXfrm>
        <a:off x="3116322" y="1277365"/>
        <a:ext cx="2219346" cy="1377989"/>
      </dsp:txXfrm>
    </dsp:sp>
    <dsp:sp modelId="{D5A8C8D5-6C0D-4E65-A25F-EFA86B9C32D6}">
      <dsp:nvSpPr>
        <dsp:cNvPr id="0" name=""/>
        <dsp:cNvSpPr/>
      </dsp:nvSpPr>
      <dsp:spPr>
        <a:xfrm>
          <a:off x="5634661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39255-9FD6-4217-ACEF-BDCA922C715B}">
      <dsp:nvSpPr>
        <dsp:cNvPr id="0" name=""/>
        <dsp:cNvSpPr/>
      </dsp:nvSpPr>
      <dsp:spPr>
        <a:xfrm>
          <a:off x="5890782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Travel variables are weaker standalone predictors</a:t>
          </a:r>
        </a:p>
      </dsp:txBody>
      <dsp:txXfrm>
        <a:off x="5933653" y="1277365"/>
        <a:ext cx="2219346" cy="1377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693CA-22DC-4A26-BB9E-15C8A10B42CC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DC18C-31DA-4257-9EEE-93C2D75E5B91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3F721-AA8B-4930-91D8-BA79A11E1E65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Contextual factors matter but are secondary</a:t>
          </a:r>
        </a:p>
      </dsp:txBody>
      <dsp:txXfrm>
        <a:off x="46529" y="2703902"/>
        <a:ext cx="2418750" cy="720000"/>
      </dsp:txXfrm>
    </dsp:sp>
    <dsp:sp modelId="{6E54DE7B-A1AA-4AB3-B971-398F3903DC0F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3F9BF-09B0-4A43-A42D-19D112645421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3EF52-6F50-487A-AD44-0FC838271CF9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Recent performance drives win probability</a:t>
          </a:r>
        </a:p>
      </dsp:txBody>
      <dsp:txXfrm>
        <a:off x="2888560" y="2703902"/>
        <a:ext cx="2418750" cy="720000"/>
      </dsp:txXfrm>
    </dsp:sp>
    <dsp:sp modelId="{292B3FCE-C185-482E-8B45-2363F0CD07E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55B79-0F6C-48D3-9C15-DB8CA99E5AA3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6D64E-54A5-47F0-B2DC-E26B91D03853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Visual analysis complements modeling</a:t>
          </a:r>
        </a:p>
      </dsp:txBody>
      <dsp:txXfrm>
        <a:off x="5730591" y="2703902"/>
        <a:ext cx="2418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E765B-D9BA-4D8D-A571-DD694486300A}">
      <dsp:nvSpPr>
        <dsp:cNvPr id="0" name=""/>
        <dsp:cNvSpPr/>
      </dsp:nvSpPr>
      <dsp:spPr>
        <a:xfrm>
          <a:off x="642937" y="375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What was the main goal of this analysis?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642937" y="3756"/>
        <a:ext cx="2169914" cy="1301948"/>
      </dsp:txXfrm>
    </dsp:sp>
    <dsp:sp modelId="{46F8438D-D5DC-4C95-92A5-1E1F112444C7}">
      <dsp:nvSpPr>
        <dsp:cNvPr id="0" name=""/>
        <dsp:cNvSpPr/>
      </dsp:nvSpPr>
      <dsp:spPr>
        <a:xfrm>
          <a:off x="3029842" y="375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Why look at travel and rest instead of just wins and losses?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3029842" y="3756"/>
        <a:ext cx="2169914" cy="1301948"/>
      </dsp:txXfrm>
    </dsp:sp>
    <dsp:sp modelId="{3EF80605-F4F2-4E8A-BBDA-C35B305E0A12}">
      <dsp:nvSpPr>
        <dsp:cNvPr id="0" name=""/>
        <dsp:cNvSpPr/>
      </dsp:nvSpPr>
      <dsp:spPr>
        <a:xfrm>
          <a:off x="5416748" y="375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Why didn’t the correlation numbers look very strong?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5416748" y="3756"/>
        <a:ext cx="2169914" cy="1301948"/>
      </dsp:txXfrm>
    </dsp:sp>
    <dsp:sp modelId="{012ABB87-586D-44C6-98DF-68A11353F495}">
      <dsp:nvSpPr>
        <dsp:cNvPr id="0" name=""/>
        <dsp:cNvSpPr/>
      </dsp:nvSpPr>
      <dsp:spPr>
        <a:xfrm>
          <a:off x="642937" y="152269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Why did you focus on total road-trip travel instead of one long trip?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642937" y="1522696"/>
        <a:ext cx="2169914" cy="1301948"/>
      </dsp:txXfrm>
    </dsp:sp>
    <dsp:sp modelId="{744F2E13-EE35-4367-B301-69873B608247}">
      <dsp:nvSpPr>
        <dsp:cNvPr id="0" name=""/>
        <dsp:cNvSpPr/>
      </dsp:nvSpPr>
      <dsp:spPr>
        <a:xfrm>
          <a:off x="3029842" y="152269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What does “recent performance” mean in this project?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3029842" y="1522696"/>
        <a:ext cx="2169914" cy="1301948"/>
      </dsp:txXfrm>
    </dsp:sp>
    <dsp:sp modelId="{031EF78E-F5D0-49E2-AFBA-97C8D759E729}">
      <dsp:nvSpPr>
        <dsp:cNvPr id="0" name=""/>
        <dsp:cNvSpPr/>
      </dsp:nvSpPr>
      <dsp:spPr>
        <a:xfrm>
          <a:off x="5416748" y="152269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Why do back-to-back games matter?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5416748" y="1522696"/>
        <a:ext cx="2169914" cy="1301948"/>
      </dsp:txXfrm>
    </dsp:sp>
    <dsp:sp modelId="{76C91D75-3607-4BDB-BD08-B9CF110B92E6}">
      <dsp:nvSpPr>
        <dsp:cNvPr id="0" name=""/>
        <dsp:cNvSpPr/>
      </dsp:nvSpPr>
      <dsp:spPr>
        <a:xfrm>
          <a:off x="642937" y="304163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What factor seemed to matter most for winning?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642937" y="3041636"/>
        <a:ext cx="2169914" cy="1301948"/>
      </dsp:txXfrm>
    </dsp:sp>
    <dsp:sp modelId="{2C225239-4B84-4B6C-811D-A45BFDB27E19}">
      <dsp:nvSpPr>
        <dsp:cNvPr id="0" name=""/>
        <dsp:cNvSpPr/>
      </dsp:nvSpPr>
      <dsp:spPr>
        <a:xfrm>
          <a:off x="3029842" y="304163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Why didn’t travel distance alone have a big impact in the model?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3029842" y="3041636"/>
        <a:ext cx="2169914" cy="1301948"/>
      </dsp:txXfrm>
    </dsp:sp>
    <dsp:sp modelId="{7F8B80AB-7B65-40B9-B4D5-CEFF13E77EA9}">
      <dsp:nvSpPr>
        <dsp:cNvPr id="0" name=""/>
        <dsp:cNvSpPr/>
      </dsp:nvSpPr>
      <dsp:spPr>
        <a:xfrm>
          <a:off x="5416748" y="304163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What are the limits of using data like this to explain sports performance?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5416748" y="3041636"/>
        <a:ext cx="2169914" cy="1301948"/>
      </dsp:txXfrm>
    </dsp:sp>
    <dsp:sp modelId="{82E998FE-1F34-4504-B9E8-2DCCDC14FED7}">
      <dsp:nvSpPr>
        <dsp:cNvPr id="0" name=""/>
        <dsp:cNvSpPr/>
      </dsp:nvSpPr>
      <dsp:spPr>
        <a:xfrm>
          <a:off x="3029842" y="4560576"/>
          <a:ext cx="2169914" cy="130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Are there any ethical concerns when using sports data to make decisions?</a:t>
          </a:r>
          <a:br>
            <a:rPr lang="en-US" sz="1600" b="0" i="0" kern="1200" baseline="0" dirty="0"/>
          </a:br>
          <a:endParaRPr lang="en-US" sz="1600" kern="1200" dirty="0"/>
        </a:p>
      </dsp:txBody>
      <dsp:txXfrm>
        <a:off x="3029842" y="4560576"/>
        <a:ext cx="2169914" cy="130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835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presentation summarizes my term project analyzing Edmonton Oilers performance using historical game-level data. The focus is on how travel, rest, and recent performance relate to win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Intercept (−0.20):</a:t>
            </a:r>
            <a:r>
              <a:rPr lang="en-US" dirty="0"/>
              <a:t> With all predictors at zero, the baseline probability of winning is slightly below fifty percent.</a:t>
            </a:r>
          </a:p>
          <a:p>
            <a:r>
              <a:rPr lang="en-US" b="1" dirty="0"/>
              <a:t>Home game (+0.44):</a:t>
            </a:r>
            <a:r>
              <a:rPr lang="en-US" dirty="0"/>
              <a:t> Playing at home significantly increases the odds of winning, confirming a strong home-ice advantage.</a:t>
            </a:r>
          </a:p>
          <a:p>
            <a:r>
              <a:rPr lang="en-US" b="1" dirty="0"/>
              <a:t>Accumulated travel distance (+0.04):</a:t>
            </a:r>
            <a:r>
              <a:rPr lang="en-US" dirty="0"/>
              <a:t> The coefficient is small and not statistically significant, suggesting cumulative travel alone does not consistently affect win probability.</a:t>
            </a:r>
          </a:p>
          <a:p>
            <a:r>
              <a:rPr lang="en-US" b="1" dirty="0"/>
              <a:t>Back-to-back games (−0.31):</a:t>
            </a:r>
            <a:r>
              <a:rPr lang="en-US" dirty="0"/>
              <a:t> Playing without rest significantly reduces the odds of winning, highlighting the impact of fatigue.</a:t>
            </a:r>
          </a:p>
          <a:p>
            <a:r>
              <a:rPr lang="en-US" b="1" dirty="0"/>
              <a:t>Rolling 10-game win percentage (+0.80):</a:t>
            </a:r>
            <a:r>
              <a:rPr lang="en-US" dirty="0"/>
              <a:t> Recent performance is the strongest predictor, showing that short-term momentum greatly increases the likelihood of winning.</a:t>
            </a:r>
          </a:p>
          <a:p>
            <a:r>
              <a:rPr lang="en-US" b="1" dirty="0"/>
              <a:t>Rolling 10-game win percentage (p &lt; .001):</a:t>
            </a:r>
            <a:r>
              <a:rPr lang="en-US" dirty="0"/>
              <a:t> Recent performance is extremely significant, making it the most reliable predictor in the model.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analysis uses only publicly available, non-personal data. Care was taken to avoid overstating predictive power and to communicate results responsibly. </a:t>
            </a:r>
            <a:r>
              <a:rPr lang="en-CA" dirty="0"/>
              <a:t>Not to be used for gambling or illegal purposes.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Key limitations include the absence of player-level variables and changes in league structure over time. Future work could incorporate opponent strength, injuries, and advanced metrics.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conclusion, contextual factors like travel and rest matter, but recent team performance drives outcomes most strongly. Combining visualization and modeling provides a clearer understanding than either approach alone.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096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6C9C0-9A2B-377B-80F6-809B8A7D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F0EEC-EC3B-07A2-01D9-3E886103C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C2F62-B4DA-2529-16BF-D738DA554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conclusion, contextual factors like travel and rest matter, but recent team performance </a:t>
            </a:r>
            <a:r>
              <a:rPr lang="en-US" dirty="0" err="1"/>
              <a:t>drive</a:t>
            </a:r>
            <a:r>
              <a:rPr lang="en-US" b="1" dirty="0" err="1"/>
              <a:t>What</a:t>
            </a:r>
            <a:r>
              <a:rPr lang="en-US" b="1" dirty="0"/>
              <a:t> was the main goal of this analysis?</a:t>
            </a:r>
            <a:br>
              <a:rPr lang="en-US" dirty="0"/>
            </a:br>
            <a:r>
              <a:rPr lang="en-US" dirty="0"/>
              <a:t>To identify which contextual and performance factors are most strongly associated with winning games.</a:t>
            </a:r>
          </a:p>
          <a:p>
            <a:r>
              <a:rPr lang="en-US" b="1" dirty="0"/>
              <a:t>Why look at travel and rest instead of just wins and losses?</a:t>
            </a:r>
            <a:br>
              <a:rPr lang="en-US" dirty="0"/>
            </a:br>
            <a:r>
              <a:rPr lang="en-US" dirty="0"/>
              <a:t>Because wins and losses alone do not explain the conditions under which performance occurs.</a:t>
            </a:r>
          </a:p>
          <a:p>
            <a:r>
              <a:rPr lang="en-US" b="1" dirty="0"/>
              <a:t>Why didn’t the correlation numbers look very strong?</a:t>
            </a:r>
            <a:br>
              <a:rPr lang="en-US" dirty="0"/>
            </a:br>
            <a:r>
              <a:rPr lang="en-US" dirty="0"/>
              <a:t>Because many relationships are nonlinear and context-dependent, which simple correlation does not capture well.</a:t>
            </a:r>
          </a:p>
          <a:p>
            <a:r>
              <a:rPr lang="en-US" b="1" dirty="0"/>
              <a:t>Why did you focus on total road-trip travel instead of one long trip?</a:t>
            </a:r>
            <a:br>
              <a:rPr lang="en-US" dirty="0"/>
            </a:br>
            <a:r>
              <a:rPr lang="en-US" dirty="0"/>
              <a:t>Because fatigue is more likely to accumulate over multiple games than from a single long flight.</a:t>
            </a:r>
          </a:p>
          <a:p>
            <a:r>
              <a:rPr lang="en-US" b="1" dirty="0"/>
              <a:t>What does “recent performance” mean in this project?</a:t>
            </a:r>
            <a:br>
              <a:rPr lang="en-US" dirty="0"/>
            </a:br>
            <a:r>
              <a:rPr lang="en-US" dirty="0"/>
              <a:t>It refers to the team’s rolling win percentage over the previous ten games.</a:t>
            </a:r>
          </a:p>
          <a:p>
            <a:r>
              <a:rPr lang="en-US" b="1" dirty="0"/>
              <a:t>Why do back-to-back games matter?</a:t>
            </a:r>
            <a:br>
              <a:rPr lang="en-US" dirty="0"/>
            </a:br>
            <a:r>
              <a:rPr lang="en-US" dirty="0"/>
              <a:t>They limit recovery time and are associated with lower win probability.</a:t>
            </a:r>
          </a:p>
          <a:p>
            <a:r>
              <a:rPr lang="en-US" b="1" dirty="0"/>
              <a:t>What factor seemed to matter most for winning?</a:t>
            </a:r>
            <a:br>
              <a:rPr lang="en-US" dirty="0"/>
            </a:br>
            <a:r>
              <a:rPr lang="en-US" dirty="0"/>
              <a:t>Recent performance was the strongest and most consistent predictor.</a:t>
            </a:r>
          </a:p>
          <a:p>
            <a:r>
              <a:rPr lang="en-US" b="1" dirty="0"/>
              <a:t>Why didn’t travel distance alone have a big impact in the model?</a:t>
            </a:r>
            <a:br>
              <a:rPr lang="en-US" dirty="0"/>
            </a:br>
            <a:r>
              <a:rPr lang="en-US" dirty="0"/>
              <a:t>Because travel effects are indirect and often absorbed by rest, scheduling, and momentum.</a:t>
            </a:r>
          </a:p>
          <a:p>
            <a:r>
              <a:rPr lang="en-US" b="1" dirty="0"/>
              <a:t>What are the limits of using data like this to explain sports performance?</a:t>
            </a:r>
            <a:br>
              <a:rPr lang="en-US" dirty="0"/>
            </a:br>
            <a:r>
              <a:rPr lang="en-US" dirty="0"/>
              <a:t>The model cannot capture player-level factors such as injuries, lineup changes, or in-game decisions.</a:t>
            </a:r>
          </a:p>
          <a:p>
            <a:r>
              <a:rPr lang="en-US" b="1" dirty="0"/>
              <a:t>Are there any ethical concerns when using sports data to make decisions?</a:t>
            </a:r>
            <a:br>
              <a:rPr lang="en-US" dirty="0"/>
            </a:br>
            <a:r>
              <a:rPr lang="en-US" dirty="0"/>
              <a:t>Yes, results should not be overinterpreted or used deterministically without acknowledging uncertainty and limitations</a:t>
            </a:r>
          </a:p>
          <a:p>
            <a:r>
              <a:rPr lang="en-US" dirty="0"/>
              <a:t>s outcomes most strongly. Combining visualization and modeling provides a clearer understanding than either approach alone.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501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project looks beyond simple wins and losses to examine contextual factors such as scheduling and travel. The goal is to understand whether these factors meaningfully influence game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Professional hockey is a competitive environment where small edges matter. This analysis explores whether measurable factors like travel fatigue and rest can support better strategic decision-making.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dataset was engineered to include home and away indicators, rest days, back-to-back games, and both single-game and cumulative travel distance. Performance momentum was captured using rolling win percentages.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Exploratory visual analysis was used to identify patterns not visible through correlation alone. A logistic regression model was then applied to estimate win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shows that single-game travel distance has little effect on win rates. This helps explain why simple correlations between travel distance and wins appear weak.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Win rates are lowest when games are played with little or no rest. Performance improves with moderate rest, supporting the inclusion of a back-to-back game indicator.</a:t>
            </a:r>
            <a:r>
              <a:rPr lang="en-CA" dirty="0"/>
              <a:t> Peak rest is 1-3 days anything longer the win percentage drops.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Cumulative travel distance across a road trip shows a clearer pattern than single-game travel. Fatigue appears to build over time rather than from one long trip.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model results show that home-ice advantage and recent performance are the strongest predictors of winning. Travel and rest variables contribute context but are weaker standalone predictors, highlighting the importance of momentum over logistical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7.xml"/><Relationship Id="rId11" Type="http://schemas.openxmlformats.org/officeDocument/2006/relationships/image" Target="../media/image2.png"/><Relationship Id="rId5" Type="http://schemas.openxmlformats.org/officeDocument/2006/relationships/diagramData" Target="../diagrams/data7.xml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Data" Target="../diagrams/data9.xml"/><Relationship Id="rId5" Type="http://schemas.openxmlformats.org/officeDocument/2006/relationships/image" Target="../media/image2.png"/><Relationship Id="rId10" Type="http://schemas.microsoft.com/office/2007/relationships/diagramDrawing" Target="../diagrams/drawing9.xml"/><Relationship Id="rId4" Type="http://schemas.openxmlformats.org/officeDocument/2006/relationships/notesSlide" Target="../notesSlides/notesSlide14.xml"/><Relationship Id="rId9" Type="http://schemas.openxmlformats.org/officeDocument/2006/relationships/diagramColors" Target="../diagrams/colors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5.xml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microsoft.com/office/2007/relationships/diagramDrawing" Target="../diagrams/drawing5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e hockey puck hitting the net as snow flies">
            <a:extLst>
              <a:ext uri="{FF2B5EF4-FFF2-40B4-BE49-F238E27FC236}">
                <a16:creationId xmlns:a16="http://schemas.microsoft.com/office/drawing/2014/main" id="{760523B7-AD49-5CAB-685C-A127DDA6B8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378" b="-1"/>
          <a:stretch>
            <a:fillRect/>
          </a:stretch>
        </p:blipFill>
        <p:spPr>
          <a:xfrm>
            <a:off x="20" y="-7619"/>
            <a:ext cx="9143979" cy="68873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620"/>
            <a:ext cx="4174944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08502" y="1500874"/>
            <a:ext cx="6887365" cy="3870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48"/>
            <a:ext cx="1559634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80082" y="3068761"/>
            <a:ext cx="3378495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80917" y="-6485"/>
            <a:ext cx="257037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38276" y="464574"/>
            <a:ext cx="3682024" cy="9158579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7639"/>
            <a:ext cx="3659866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271" y="2155188"/>
            <a:ext cx="3120174" cy="2839273"/>
          </a:xfrm>
        </p:spPr>
        <p:txBody>
          <a:bodyPr>
            <a:normAutofit/>
          </a:bodyPr>
          <a:lstStyle/>
          <a:p>
            <a:pPr algn="l"/>
            <a:r>
              <a:rPr lang="en-CA" sz="3500">
                <a:solidFill>
                  <a:srgbClr val="FFFFFF"/>
                </a:solidFill>
              </a:rPr>
              <a:t>Edmonton Oilers Performance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271" y="5166367"/>
            <a:ext cx="3120174" cy="850998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rgbClr val="FFFFFF"/>
                </a:solidFill>
              </a:rPr>
              <a:t>DSC 680 Term Project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Sam Kluthe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578C406-8DF3-312A-FCC3-B511D50D84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2"/>
    </mc:Choice>
    <mc:Fallback>
      <p:transition spd="slow" advTm="24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3DC7-139B-58BD-3984-F5B2CED8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4095-921D-6A1B-D4A3-3BACD48C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Model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755C34-3677-1E63-F259-77A1DA0C5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207828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32EC5C-B637-C314-C9A1-97D81C34B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1550" y="473508"/>
            <a:ext cx="6489681" cy="591098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856A47B-9AD8-36DC-D7DA-5E1BFCC83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532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16"/>
    </mc:Choice>
    <mc:Fallback>
      <p:transition spd="slow" advTm="5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Ethical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/>
              <a:t>Uses only publicly available, non-personal data</a:t>
            </a:r>
          </a:p>
          <a:p>
            <a:r>
              <a:rPr lang="en-US" sz="1700"/>
              <a:t>Avoids overstatement of predictive power</a:t>
            </a:r>
          </a:p>
          <a:p>
            <a:r>
              <a:rPr lang="en-US" sz="1700"/>
              <a:t>Emphasizes responsible interpretation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B9F6AC7-2F71-C78D-E413-DEFDA7328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5"/>
    </mc:Choice>
    <mc:Fallback>
      <p:transition spd="slow" advTm="1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Limitations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/>
              <a:t>No player-level variables included</a:t>
            </a:r>
          </a:p>
          <a:p>
            <a:r>
              <a:rPr lang="en-US" sz="1700"/>
              <a:t>League changes may affect comparability</a:t>
            </a:r>
          </a:p>
          <a:p>
            <a:r>
              <a:rPr lang="en-US" sz="1700"/>
              <a:t>Future work could add opponent strength and player metrics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8D989C-34EE-4D41-9C9D-887205FC1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65"/>
    </mc:Choice>
    <mc:Fallback>
      <p:transition spd="slow" advTm="1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F230DA-9206-1993-3106-0743D9B76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04461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7AC9019-F417-33EC-7E47-1CB0A8797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1"/>
    </mc:Choice>
    <mc:Fallback>
      <p:transition spd="slow" advTm="1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16F92-5625-95C3-5C70-A6C2D089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60E5-A54C-AD6C-D007-BFDD8CE5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 dirty="0">
                <a:solidFill>
                  <a:srgbClr val="FFFFFF"/>
                </a:solidFill>
              </a:rPr>
              <a:t>Conclusion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3BCE6E2-C7FC-34D1-FA75-F10DB4451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56E59169-E313-AE8D-955F-5724313C2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75379"/>
              </p:ext>
            </p:extLst>
          </p:nvPr>
        </p:nvGraphicFramePr>
        <p:xfrm>
          <a:off x="457200" y="259882"/>
          <a:ext cx="8229600" cy="5866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1503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344"/>
    </mc:Choice>
    <mc:Fallback>
      <p:transition spd="slow" advTm="133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A45A89-9F71-D989-D071-DCDB79BDD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23343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FD73683-E5DD-8179-7C30-8910F7411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0"/>
    </mc:Choice>
    <mc:Fallback>
      <p:transition spd="slow" advTm="2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EC33F4-63CA-4A47-1823-BFCC8AF84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28576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A45E325E-864C-B651-A0A2-30C46F729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30"/>
    </mc:Choice>
    <mc:Fallback>
      <p:transition spd="slow" advTm="1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260019"/>
            <a:ext cx="8375586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507160"/>
            <a:ext cx="2245179" cy="5438730"/>
          </a:xfrm>
        </p:spPr>
        <p:txBody>
          <a:bodyPr>
            <a:normAutofit/>
          </a:bodyPr>
          <a:lstStyle/>
          <a:p>
            <a:r>
              <a:rPr lang="en-CA" sz="2800"/>
              <a:t>Data and Feature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287448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97514D-AA61-F077-F736-F379264B2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391767"/>
              </p:ext>
            </p:extLst>
          </p:nvPr>
        </p:nvGraphicFramePr>
        <p:xfrm>
          <a:off x="3394710" y="512064"/>
          <a:ext cx="5122926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54406BE-40C7-FE35-6DB4-09406CA28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5"/>
    </mc:Choice>
    <mc:Fallback>
      <p:transition spd="slow" advTm="17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B8BCB86-EDBC-02F0-2F0A-59F4A3C64A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88140C2-36A9-D015-EC90-3629CD75F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5"/>
    </mc:Choice>
    <mc:Fallback>
      <p:transition spd="slow" advTm="14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Win Rate by Travel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/>
              <a:t>Single-game travel distance shows minimal impact</a:t>
            </a:r>
          </a:p>
          <a:p>
            <a:r>
              <a:rPr lang="en-US" sz="1600"/>
              <a:t>Win rates remain stable across distance bins</a:t>
            </a:r>
          </a:p>
          <a:p>
            <a:r>
              <a:rPr lang="en-US" sz="1600"/>
              <a:t>Explains weak linear 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33572-FCD1-530B-4F9F-E7E0143C6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92" y="233724"/>
            <a:ext cx="8532354" cy="370539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30B04A6-F60C-9667-C7EF-BC309E6C5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3"/>
    </mc:Choice>
    <mc:Fallback>
      <p:transition spd="slow" advTm="19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238" y="4230093"/>
            <a:ext cx="3112935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3500"/>
              <a:t>Win Rate by Days of 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819A4-FDEE-DD07-4C10-F56B2C5F0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19" y="457200"/>
            <a:ext cx="7051682" cy="34553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7D3ACD-BC09-BD6A-377B-67D7CF510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1950"/>
              </p:ext>
            </p:extLst>
          </p:nvPr>
        </p:nvGraphicFramePr>
        <p:xfrm>
          <a:off x="3934811" y="4230094"/>
          <a:ext cx="4676451" cy="180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7DF5986-864F-8768-3F92-2D1E92A8D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50"/>
    </mc:Choice>
    <mc:Fallback>
      <p:transition spd="slow" advTm="2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CA" sz="3100"/>
              <a:t>Accumulated Road-Trip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/>
              <a:t>Win rates decline as cumulative distance increases</a:t>
            </a:r>
          </a:p>
          <a:p>
            <a:r>
              <a:rPr lang="en-US" sz="1600"/>
              <a:t>Fatigue appears over extended road trips</a:t>
            </a:r>
          </a:p>
          <a:p>
            <a:r>
              <a:rPr lang="en-US" sz="1600"/>
              <a:t>Effects are context-dependent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B3F4F-53B4-6949-E110-634A8C4A3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2" y="279308"/>
            <a:ext cx="7814059" cy="353770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2F7AF5-EA59-86A1-AE3B-0855172D4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8"/>
    </mc:Choice>
    <mc:Fallback>
      <p:transition spd="slow" advTm="16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Model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9A3B11-6D29-353F-D508-D804090D48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71152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9507D33-6E7C-0A6B-E982-6D3E95978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5"/>
    </mc:Choice>
    <mc:Fallback>
      <p:transition spd="slow" advTm="16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1188</Words>
  <Application>Microsoft Office PowerPoint</Application>
  <PresentationFormat>On-screen Show (4:3)</PresentationFormat>
  <Paragraphs>90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Edmonton Oilers Performance Analysis</vt:lpstr>
      <vt:lpstr>Project Overview</vt:lpstr>
      <vt:lpstr>Business Problem</vt:lpstr>
      <vt:lpstr>Data and Feature Engineering</vt:lpstr>
      <vt:lpstr>Methods</vt:lpstr>
      <vt:lpstr>Win Rate by Travel Distance</vt:lpstr>
      <vt:lpstr>Win Rate by Days of Rest</vt:lpstr>
      <vt:lpstr>Accumulated Road-Trip Distance</vt:lpstr>
      <vt:lpstr>Model Results</vt:lpstr>
      <vt:lpstr>Model Results</vt:lpstr>
      <vt:lpstr>Ethical Considerations</vt:lpstr>
      <vt:lpstr>Limitations and Future Work</vt:lpstr>
      <vt:lpstr>Conclusion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 Kluthe</dc:creator>
  <cp:keywords/>
  <dc:description>generated using python-pptx</dc:description>
  <cp:lastModifiedBy>Sam Kluthe</cp:lastModifiedBy>
  <cp:revision>5</cp:revision>
  <dcterms:created xsi:type="dcterms:W3CDTF">2013-01-27T09:14:16Z</dcterms:created>
  <dcterms:modified xsi:type="dcterms:W3CDTF">2026-02-10T05:48:48Z</dcterms:modified>
  <cp:category/>
</cp:coreProperties>
</file>